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7a1b6a9f8643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3d4699f1f54a24"/>
  </p:sldMasterIdLst>
  <p:sldIdLst>
    <p:sldId xmlns:r="http://schemas.openxmlformats.org/officeDocument/2006/relationships" id="256" r:id="Ra195cd6338274423"/>
    <p:sldId xmlns:r="http://schemas.openxmlformats.org/officeDocument/2006/relationships" id="257" r:id="R91fa8a8c410b43d6"/>
    <p:sldId xmlns:r="http://schemas.openxmlformats.org/officeDocument/2006/relationships" id="258" r:id="Re84d5aa350b948ea"/>
    <p:sldId xmlns:r="http://schemas.openxmlformats.org/officeDocument/2006/relationships" id="259" r:id="R05606522a6984434"/>
    <p:sldId xmlns:r="http://schemas.openxmlformats.org/officeDocument/2006/relationships" id="260" r:id="R6c5fda07e1434beb"/>
    <p:sldId xmlns:r="http://schemas.openxmlformats.org/officeDocument/2006/relationships" id="261" r:id="R432362e30973485a"/>
    <p:sldId xmlns:r="http://schemas.openxmlformats.org/officeDocument/2006/relationships" id="262" r:id="R4c5a1f93a6d84c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3d4699f1f54a24" /><Relationship Type="http://schemas.openxmlformats.org/officeDocument/2006/relationships/slide" Target="/ppt/slides/slide1.xml" Id="Ra195cd6338274423" /><Relationship Type="http://schemas.openxmlformats.org/officeDocument/2006/relationships/slide" Target="/ppt/slides/slide2.xml" Id="R91fa8a8c410b43d6" /><Relationship Type="http://schemas.openxmlformats.org/officeDocument/2006/relationships/slide" Target="/ppt/slides/slide3.xml" Id="Re84d5aa350b948ea" /><Relationship Type="http://schemas.openxmlformats.org/officeDocument/2006/relationships/slide" Target="/ppt/slides/slide4.xml" Id="R05606522a6984434" /><Relationship Type="http://schemas.openxmlformats.org/officeDocument/2006/relationships/slide" Target="/ppt/slides/slide5.xml" Id="R6c5fda07e1434beb" /><Relationship Type="http://schemas.openxmlformats.org/officeDocument/2006/relationships/slide" Target="/ppt/slides/slide6.xml" Id="R432362e30973485a" /><Relationship Type="http://schemas.openxmlformats.org/officeDocument/2006/relationships/slide" Target="/ppt/slides/slide7.xml" Id="R4c5a1f93a6d84c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c3b88bcff447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0e05d718d43bf" /><Relationship Type="http://schemas.openxmlformats.org/officeDocument/2006/relationships/theme" Target="/ppt/slideMasters/theme/theme1.xml" Id="R42bf3e90d0ca40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50e05d718d43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43c02824ce43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6daceac264e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fedd374ef44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a9b3582bb45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c06f5e0d4748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fc3761c4a4b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b777e54cfd4d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FCL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FCL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FCL AS ble etablert [år] og holder til i Hønefoss.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FCL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FCL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FCL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−298 276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5 877 759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39 618 722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40 014 325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FCL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CLARIN LØVENSKIOLD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FCL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Askveien 147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3519 Hønefoss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918 136 800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FCL AS</a:t>
            </a:r>
          </a:p>
        </p:txBody>
      </p:sp>
    </p:spTree>
  </p:cSld>
  <p:clrMapOvr>
    <a:masterClrMapping xmlns:a="http://schemas.openxmlformats.org/drawingml/2006/main"/>
  </p:clrMapOvr>
</p:sld>
</file>