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f61fe4f20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bf5e489fd453b"/>
  </p:sldMasterIdLst>
  <p:sldIdLst>
    <p:sldId xmlns:r="http://schemas.openxmlformats.org/officeDocument/2006/relationships" id="256" r:id="R2274aa0c390347e7"/>
    <p:sldId xmlns:r="http://schemas.openxmlformats.org/officeDocument/2006/relationships" id="257" r:id="Ra9bad6af412c4ad7"/>
    <p:sldId xmlns:r="http://schemas.openxmlformats.org/officeDocument/2006/relationships" id="258" r:id="R99230020cd1545a0"/>
    <p:sldId xmlns:r="http://schemas.openxmlformats.org/officeDocument/2006/relationships" id="259" r:id="R1b47a06997dd458e"/>
    <p:sldId xmlns:r="http://schemas.openxmlformats.org/officeDocument/2006/relationships" id="260" r:id="Rb41b72de546d4402"/>
    <p:sldId xmlns:r="http://schemas.openxmlformats.org/officeDocument/2006/relationships" id="261" r:id="Rc2dfa462f63f4ab6"/>
    <p:sldId xmlns:r="http://schemas.openxmlformats.org/officeDocument/2006/relationships" id="262" r:id="R80108ca44760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bf5e489fd453b" /><Relationship Type="http://schemas.openxmlformats.org/officeDocument/2006/relationships/slide" Target="/ppt/slides/slide1.xml" Id="R2274aa0c390347e7" /><Relationship Type="http://schemas.openxmlformats.org/officeDocument/2006/relationships/slide" Target="/ppt/slides/slide2.xml" Id="Ra9bad6af412c4ad7" /><Relationship Type="http://schemas.openxmlformats.org/officeDocument/2006/relationships/slide" Target="/ppt/slides/slide3.xml" Id="R99230020cd1545a0" /><Relationship Type="http://schemas.openxmlformats.org/officeDocument/2006/relationships/slide" Target="/ppt/slides/slide4.xml" Id="R1b47a06997dd458e" /><Relationship Type="http://schemas.openxmlformats.org/officeDocument/2006/relationships/slide" Target="/ppt/slides/slide5.xml" Id="Rb41b72de546d4402" /><Relationship Type="http://schemas.openxmlformats.org/officeDocument/2006/relationships/slide" Target="/ppt/slides/slide6.xml" Id="Rc2dfa462f63f4ab6" /><Relationship Type="http://schemas.openxmlformats.org/officeDocument/2006/relationships/slide" Target="/ppt/slides/slide7.xml" Id="R80108ca44760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4d804d63a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3cac16a8476e" /><Relationship Type="http://schemas.openxmlformats.org/officeDocument/2006/relationships/theme" Target="/ppt/slideMasters/theme/theme1.xml" Id="Rc960c65cc777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03cac16a8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8c2828f9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bb9239c6f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0d5c90ef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4e66e0b2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22604af9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dd4340c0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0c14aee4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BURUD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BURUD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34 823 842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34 619 595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35 264 077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162 085 766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190 440 057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Cito Eiendom AS, Billingstadsletta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