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9c89b4f923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06d8d05044ccc"/>
  </p:sldMasterIdLst>
  <p:sldIdLst>
    <p:sldId xmlns:r="http://schemas.openxmlformats.org/officeDocument/2006/relationships" id="256" r:id="R66cd761bac6f47c2"/>
    <p:sldId xmlns:r="http://schemas.openxmlformats.org/officeDocument/2006/relationships" id="257" r:id="R28ec2a020c064c5e"/>
    <p:sldId xmlns:r="http://schemas.openxmlformats.org/officeDocument/2006/relationships" id="258" r:id="Rfc21f60a1b2048bd"/>
    <p:sldId xmlns:r="http://schemas.openxmlformats.org/officeDocument/2006/relationships" id="259" r:id="R08eb981978a746c6"/>
    <p:sldId xmlns:r="http://schemas.openxmlformats.org/officeDocument/2006/relationships" id="260" r:id="Re8d163f7335946f7"/>
    <p:sldId xmlns:r="http://schemas.openxmlformats.org/officeDocument/2006/relationships" id="261" r:id="Ra0d653ac2af9492c"/>
    <p:sldId xmlns:r="http://schemas.openxmlformats.org/officeDocument/2006/relationships" id="262" r:id="R3844140dd282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06d8d05044ccc" /><Relationship Type="http://schemas.openxmlformats.org/officeDocument/2006/relationships/slide" Target="/ppt/slides/slide1.xml" Id="R66cd761bac6f47c2" /><Relationship Type="http://schemas.openxmlformats.org/officeDocument/2006/relationships/slide" Target="/ppt/slides/slide2.xml" Id="R28ec2a020c064c5e" /><Relationship Type="http://schemas.openxmlformats.org/officeDocument/2006/relationships/slide" Target="/ppt/slides/slide3.xml" Id="Rfc21f60a1b2048bd" /><Relationship Type="http://schemas.openxmlformats.org/officeDocument/2006/relationships/slide" Target="/ppt/slides/slide4.xml" Id="R08eb981978a746c6" /><Relationship Type="http://schemas.openxmlformats.org/officeDocument/2006/relationships/slide" Target="/ppt/slides/slide5.xml" Id="Re8d163f7335946f7" /><Relationship Type="http://schemas.openxmlformats.org/officeDocument/2006/relationships/slide" Target="/ppt/slides/slide6.xml" Id="Ra0d653ac2af9492c" /><Relationship Type="http://schemas.openxmlformats.org/officeDocument/2006/relationships/slide" Target="/ppt/slides/slide7.xml" Id="R3844140dd282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16baf6b1e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871c13ec4db8" /><Relationship Type="http://schemas.openxmlformats.org/officeDocument/2006/relationships/theme" Target="/ppt/slideMasters/theme/theme1.xml" Id="R4f20aefceea7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c871c13ec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8791e0d00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a057c6355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f7437c548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7cd5ed44e4e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e523c0f1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697b1b4b244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e6e6c542a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 INVESTMENTS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400 833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HUSNAIN AHMED MIRZA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1532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918 145 591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INVESTMENTS AS</a:t>
            </a:r>
          </a:p>
        </p:txBody>
      </p:sp>
    </p:spTree>
  </p:cSld>
  <p:clrMapOvr>
    <a:masterClrMapping xmlns:a="http://schemas.openxmlformats.org/drawingml/2006/main"/>
  </p:clrMapOvr>
</p:sld>
</file>