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9a9ca1c6a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2d3afb7494574"/>
  </p:sldMasterIdLst>
  <p:sldIdLst>
    <p:sldId xmlns:r="http://schemas.openxmlformats.org/officeDocument/2006/relationships" id="256" r:id="Rd8e29c25a3f7489b"/>
    <p:sldId xmlns:r="http://schemas.openxmlformats.org/officeDocument/2006/relationships" id="257" r:id="R614a832ea2fa4eab"/>
    <p:sldId xmlns:r="http://schemas.openxmlformats.org/officeDocument/2006/relationships" id="258" r:id="Rb507ab8f0c7844aa"/>
    <p:sldId xmlns:r="http://schemas.openxmlformats.org/officeDocument/2006/relationships" id="259" r:id="Rdbfb8019a4c14434"/>
    <p:sldId xmlns:r="http://schemas.openxmlformats.org/officeDocument/2006/relationships" id="260" r:id="R868df630ff39479e"/>
    <p:sldId xmlns:r="http://schemas.openxmlformats.org/officeDocument/2006/relationships" id="261" r:id="Rb59d68d2706545e5"/>
    <p:sldId xmlns:r="http://schemas.openxmlformats.org/officeDocument/2006/relationships" id="262" r:id="Rcf3feb8288e3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2d3afb7494574" /><Relationship Type="http://schemas.openxmlformats.org/officeDocument/2006/relationships/slide" Target="/ppt/slides/slide1.xml" Id="Rd8e29c25a3f7489b" /><Relationship Type="http://schemas.openxmlformats.org/officeDocument/2006/relationships/slide" Target="/ppt/slides/slide2.xml" Id="R614a832ea2fa4eab" /><Relationship Type="http://schemas.openxmlformats.org/officeDocument/2006/relationships/slide" Target="/ppt/slides/slide3.xml" Id="Rb507ab8f0c7844aa" /><Relationship Type="http://schemas.openxmlformats.org/officeDocument/2006/relationships/slide" Target="/ppt/slides/slide4.xml" Id="Rdbfb8019a4c14434" /><Relationship Type="http://schemas.openxmlformats.org/officeDocument/2006/relationships/slide" Target="/ppt/slides/slide5.xml" Id="R868df630ff39479e" /><Relationship Type="http://schemas.openxmlformats.org/officeDocument/2006/relationships/slide" Target="/ppt/slides/slide6.xml" Id="Rb59d68d2706545e5" /><Relationship Type="http://schemas.openxmlformats.org/officeDocument/2006/relationships/slide" Target="/ppt/slides/slide7.xml" Id="Rcf3feb8288e3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5655d190a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40f583cae4c1d" /><Relationship Type="http://schemas.openxmlformats.org/officeDocument/2006/relationships/theme" Target="/ppt/slideMasters/theme/theme1.xml" Id="R9e654bca31d1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40f583cae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8634bada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bd2ad5ee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36873101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fbe7f7d13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b1fcaf813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2d090748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f4731d15b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BLACK SEEDS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BLACK SEEDS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−468 760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−815 838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918 148 019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