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274e3ac43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d97c5f2a54d58"/>
  </p:sldMasterIdLst>
  <p:sldIdLst>
    <p:sldId xmlns:r="http://schemas.openxmlformats.org/officeDocument/2006/relationships" id="256" r:id="Rb3fb6190c47c4d48"/>
    <p:sldId xmlns:r="http://schemas.openxmlformats.org/officeDocument/2006/relationships" id="257" r:id="Re19a430fb4844b9c"/>
    <p:sldId xmlns:r="http://schemas.openxmlformats.org/officeDocument/2006/relationships" id="258" r:id="Re51be7ed2d54457b"/>
    <p:sldId xmlns:r="http://schemas.openxmlformats.org/officeDocument/2006/relationships" id="259" r:id="R77eaa8cacbb84e13"/>
    <p:sldId xmlns:r="http://schemas.openxmlformats.org/officeDocument/2006/relationships" id="260" r:id="R1e469df24255451a"/>
    <p:sldId xmlns:r="http://schemas.openxmlformats.org/officeDocument/2006/relationships" id="261" r:id="R25a8d90ca1ce4b19"/>
    <p:sldId xmlns:r="http://schemas.openxmlformats.org/officeDocument/2006/relationships" id="262" r:id="R79d8b13bf8ea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d97c5f2a54d58" /><Relationship Type="http://schemas.openxmlformats.org/officeDocument/2006/relationships/slide" Target="/ppt/slides/slide1.xml" Id="Rb3fb6190c47c4d48" /><Relationship Type="http://schemas.openxmlformats.org/officeDocument/2006/relationships/slide" Target="/ppt/slides/slide2.xml" Id="Re19a430fb4844b9c" /><Relationship Type="http://schemas.openxmlformats.org/officeDocument/2006/relationships/slide" Target="/ppt/slides/slide3.xml" Id="Re51be7ed2d54457b" /><Relationship Type="http://schemas.openxmlformats.org/officeDocument/2006/relationships/slide" Target="/ppt/slides/slide4.xml" Id="R77eaa8cacbb84e13" /><Relationship Type="http://schemas.openxmlformats.org/officeDocument/2006/relationships/slide" Target="/ppt/slides/slide5.xml" Id="R1e469df24255451a" /><Relationship Type="http://schemas.openxmlformats.org/officeDocument/2006/relationships/slide" Target="/ppt/slides/slide6.xml" Id="R25a8d90ca1ce4b19" /><Relationship Type="http://schemas.openxmlformats.org/officeDocument/2006/relationships/slide" Target="/ppt/slides/slide7.xml" Id="R79d8b13bf8ea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e3657f715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41220268d4d61" /><Relationship Type="http://schemas.openxmlformats.org/officeDocument/2006/relationships/theme" Target="/ppt/slideMasters/theme/theme1.xml" Id="Rf358d10c0ca2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41220268d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f235a3a8a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400188536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947aca7d3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80f2d3273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29e41b533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4fc4e5cb5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a6cedeb164b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ROVACO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ROVACO AS ble etablert [år] og holder til i Storebø.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8 887 718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133 730 374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142 761 858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KRISTIAN VÅGE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5392 Storebø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918 148 663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ROVACO AS</a:t>
            </a:r>
          </a:p>
        </p:txBody>
      </p:sp>
    </p:spTree>
  </p:cSld>
  <p:clrMapOvr>
    <a:masterClrMapping xmlns:a="http://schemas.openxmlformats.org/drawingml/2006/main"/>
  </p:clrMapOvr>
</p:sld>
</file>