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01d5e565e640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4f19090595445a"/>
  </p:sldMasterIdLst>
  <p:sldIdLst>
    <p:sldId xmlns:r="http://schemas.openxmlformats.org/officeDocument/2006/relationships" id="256" r:id="Ra8983e9879e1446c"/>
    <p:sldId xmlns:r="http://schemas.openxmlformats.org/officeDocument/2006/relationships" id="257" r:id="R1ac35bd3a8604129"/>
    <p:sldId xmlns:r="http://schemas.openxmlformats.org/officeDocument/2006/relationships" id="258" r:id="Rd59ab2fea55545ec"/>
    <p:sldId xmlns:r="http://schemas.openxmlformats.org/officeDocument/2006/relationships" id="259" r:id="R17c3398dea23451a"/>
    <p:sldId xmlns:r="http://schemas.openxmlformats.org/officeDocument/2006/relationships" id="260" r:id="Ra4e1662bb42e4d84"/>
    <p:sldId xmlns:r="http://schemas.openxmlformats.org/officeDocument/2006/relationships" id="261" r:id="R48eb58322675449e"/>
    <p:sldId xmlns:r="http://schemas.openxmlformats.org/officeDocument/2006/relationships" id="262" r:id="Red1c9bc0795a4c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f19090595445a" /><Relationship Type="http://schemas.openxmlformats.org/officeDocument/2006/relationships/slide" Target="/ppt/slides/slide1.xml" Id="Ra8983e9879e1446c" /><Relationship Type="http://schemas.openxmlformats.org/officeDocument/2006/relationships/slide" Target="/ppt/slides/slide2.xml" Id="R1ac35bd3a8604129" /><Relationship Type="http://schemas.openxmlformats.org/officeDocument/2006/relationships/slide" Target="/ppt/slides/slide3.xml" Id="Rd59ab2fea55545ec" /><Relationship Type="http://schemas.openxmlformats.org/officeDocument/2006/relationships/slide" Target="/ppt/slides/slide4.xml" Id="R17c3398dea23451a" /><Relationship Type="http://schemas.openxmlformats.org/officeDocument/2006/relationships/slide" Target="/ppt/slides/slide5.xml" Id="Ra4e1662bb42e4d84" /><Relationship Type="http://schemas.openxmlformats.org/officeDocument/2006/relationships/slide" Target="/ppt/slides/slide6.xml" Id="R48eb58322675449e" /><Relationship Type="http://schemas.openxmlformats.org/officeDocument/2006/relationships/slide" Target="/ppt/slides/slide7.xml" Id="Red1c9bc0795a4c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e8f2afb15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85b21d0954dc6" /><Relationship Type="http://schemas.openxmlformats.org/officeDocument/2006/relationships/theme" Target="/ppt/slideMasters/theme/theme1.xml" Id="Ra879e0399f0245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85b21d0954d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a14335e1849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1d1c0007d42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746e45e19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14c6691e843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650c9671040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4dd1fd90349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6e1d35de74b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ALBICILLA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ALBICILLA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ALBICILLA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ALBICILLA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ALBICILLA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ALBICILLA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10 293 253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151 672 802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155 539 494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ALBICILLA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VÅGE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ALBICILLA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918 150 064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ALBICILLA AS</a:t>
            </a:r>
          </a:p>
        </p:txBody>
      </p:sp>
    </p:spTree>
  </p:cSld>
  <p:clrMapOvr>
    <a:masterClrMapping xmlns:a="http://schemas.openxmlformats.org/drawingml/2006/main"/>
  </p:clrMapOvr>
</p:sld>
</file>