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da9aa845914b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ebbcf22cf84784"/>
  </p:sldMasterIdLst>
  <p:sldIdLst>
    <p:sldId xmlns:r="http://schemas.openxmlformats.org/officeDocument/2006/relationships" id="256" r:id="R9b9b2f02b403412f"/>
    <p:sldId xmlns:r="http://schemas.openxmlformats.org/officeDocument/2006/relationships" id="257" r:id="R724a3aa7504f4499"/>
    <p:sldId xmlns:r="http://schemas.openxmlformats.org/officeDocument/2006/relationships" id="258" r:id="R2bde1e9ba2444c4f"/>
    <p:sldId xmlns:r="http://schemas.openxmlformats.org/officeDocument/2006/relationships" id="259" r:id="Rfa300374e5a14bc4"/>
    <p:sldId xmlns:r="http://schemas.openxmlformats.org/officeDocument/2006/relationships" id="260" r:id="Reb8cff1f351d4c0f"/>
    <p:sldId xmlns:r="http://schemas.openxmlformats.org/officeDocument/2006/relationships" id="261" r:id="Rd8fdea96cca34399"/>
    <p:sldId xmlns:r="http://schemas.openxmlformats.org/officeDocument/2006/relationships" id="262" r:id="R7f3177876d6442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ebbcf22cf84784" /><Relationship Type="http://schemas.openxmlformats.org/officeDocument/2006/relationships/slide" Target="/ppt/slides/slide1.xml" Id="R9b9b2f02b403412f" /><Relationship Type="http://schemas.openxmlformats.org/officeDocument/2006/relationships/slide" Target="/ppt/slides/slide2.xml" Id="R724a3aa7504f4499" /><Relationship Type="http://schemas.openxmlformats.org/officeDocument/2006/relationships/slide" Target="/ppt/slides/slide3.xml" Id="R2bde1e9ba2444c4f" /><Relationship Type="http://schemas.openxmlformats.org/officeDocument/2006/relationships/slide" Target="/ppt/slides/slide4.xml" Id="Rfa300374e5a14bc4" /><Relationship Type="http://schemas.openxmlformats.org/officeDocument/2006/relationships/slide" Target="/ppt/slides/slide5.xml" Id="Reb8cff1f351d4c0f" /><Relationship Type="http://schemas.openxmlformats.org/officeDocument/2006/relationships/slide" Target="/ppt/slides/slide6.xml" Id="Rd8fdea96cca34399" /><Relationship Type="http://schemas.openxmlformats.org/officeDocument/2006/relationships/slide" Target="/ppt/slides/slide7.xml" Id="R7f3177876d6442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c52c86a7444f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f1fbe845f4a91" /><Relationship Type="http://schemas.openxmlformats.org/officeDocument/2006/relationships/theme" Target="/ppt/slideMasters/theme/theme1.xml" Id="R2a1dfebe34e44d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6f1fbe845f4a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b8be0f6d146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05df95d6d46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eb4033f394b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37809c1c745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4184b5c5d4f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d799193ad4c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c43c7c94e4a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A.H.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A.H.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A.H. HOLDING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A.H.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A.H.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A.H.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3 628 704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5 095 655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A.H.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HELLUM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A.H.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Klokkergårdveien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1711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918 160 884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A.H. HOLDING AS</a:t>
            </a:r>
          </a:p>
        </p:txBody>
      </p:sp>
    </p:spTree>
  </p:cSld>
  <p:clrMapOvr>
    <a:masterClrMapping xmlns:a="http://schemas.openxmlformats.org/drawingml/2006/main"/>
  </p:clrMapOvr>
</p:sld>
</file>