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300e69bf0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9448531d1478a"/>
  </p:sldMasterIdLst>
  <p:sldIdLst>
    <p:sldId xmlns:r="http://schemas.openxmlformats.org/officeDocument/2006/relationships" id="256" r:id="R67f7243da1724c3e"/>
    <p:sldId xmlns:r="http://schemas.openxmlformats.org/officeDocument/2006/relationships" id="257" r:id="Rd73815933c8d45b8"/>
    <p:sldId xmlns:r="http://schemas.openxmlformats.org/officeDocument/2006/relationships" id="258" r:id="R80a3d250c35c4c9b"/>
    <p:sldId xmlns:r="http://schemas.openxmlformats.org/officeDocument/2006/relationships" id="259" r:id="R87e6529319a447ce"/>
    <p:sldId xmlns:r="http://schemas.openxmlformats.org/officeDocument/2006/relationships" id="260" r:id="Rf38a7c517d6e4b03"/>
    <p:sldId xmlns:r="http://schemas.openxmlformats.org/officeDocument/2006/relationships" id="261" r:id="R343b9939fb56434f"/>
    <p:sldId xmlns:r="http://schemas.openxmlformats.org/officeDocument/2006/relationships" id="262" r:id="R7fc28b9d1cc5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9448531d1478a" /><Relationship Type="http://schemas.openxmlformats.org/officeDocument/2006/relationships/slide" Target="/ppt/slides/slide1.xml" Id="R67f7243da1724c3e" /><Relationship Type="http://schemas.openxmlformats.org/officeDocument/2006/relationships/slide" Target="/ppt/slides/slide2.xml" Id="Rd73815933c8d45b8" /><Relationship Type="http://schemas.openxmlformats.org/officeDocument/2006/relationships/slide" Target="/ppt/slides/slide3.xml" Id="R80a3d250c35c4c9b" /><Relationship Type="http://schemas.openxmlformats.org/officeDocument/2006/relationships/slide" Target="/ppt/slides/slide4.xml" Id="R87e6529319a447ce" /><Relationship Type="http://schemas.openxmlformats.org/officeDocument/2006/relationships/slide" Target="/ppt/slides/slide5.xml" Id="Rf38a7c517d6e4b03" /><Relationship Type="http://schemas.openxmlformats.org/officeDocument/2006/relationships/slide" Target="/ppt/slides/slide6.xml" Id="R343b9939fb56434f" /><Relationship Type="http://schemas.openxmlformats.org/officeDocument/2006/relationships/slide" Target="/ppt/slides/slide7.xml" Id="R7fc28b9d1cc5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33bd0901f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56bf19e04f22" /><Relationship Type="http://schemas.openxmlformats.org/officeDocument/2006/relationships/theme" Target="/ppt/slideMasters/theme/theme1.xml" Id="Rb1676f43ee9f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b56bf19e0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94d14585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9dce4070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94d3944d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92fe8293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6074dcaa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50b42381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1dd089db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NORDBAKK SVEIN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