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f2c5913ea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d27e548a746d2"/>
  </p:sldMasterIdLst>
  <p:sldIdLst>
    <p:sldId xmlns:r="http://schemas.openxmlformats.org/officeDocument/2006/relationships" id="256" r:id="R0044abd27eb84101"/>
    <p:sldId xmlns:r="http://schemas.openxmlformats.org/officeDocument/2006/relationships" id="257" r:id="R431be421a0e543fc"/>
    <p:sldId xmlns:r="http://schemas.openxmlformats.org/officeDocument/2006/relationships" id="258" r:id="Rba519e7fb54840fa"/>
    <p:sldId xmlns:r="http://schemas.openxmlformats.org/officeDocument/2006/relationships" id="259" r:id="Rd5c01839bdd641ba"/>
    <p:sldId xmlns:r="http://schemas.openxmlformats.org/officeDocument/2006/relationships" id="260" r:id="Rff31ae55f8544f24"/>
    <p:sldId xmlns:r="http://schemas.openxmlformats.org/officeDocument/2006/relationships" id="261" r:id="R20d3febd87614ec3"/>
    <p:sldId xmlns:r="http://schemas.openxmlformats.org/officeDocument/2006/relationships" id="262" r:id="R17c0ca1dfc79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d27e548a746d2" /><Relationship Type="http://schemas.openxmlformats.org/officeDocument/2006/relationships/slide" Target="/ppt/slides/slide1.xml" Id="R0044abd27eb84101" /><Relationship Type="http://schemas.openxmlformats.org/officeDocument/2006/relationships/slide" Target="/ppt/slides/slide2.xml" Id="R431be421a0e543fc" /><Relationship Type="http://schemas.openxmlformats.org/officeDocument/2006/relationships/slide" Target="/ppt/slides/slide3.xml" Id="Rba519e7fb54840fa" /><Relationship Type="http://schemas.openxmlformats.org/officeDocument/2006/relationships/slide" Target="/ppt/slides/slide4.xml" Id="Rd5c01839bdd641ba" /><Relationship Type="http://schemas.openxmlformats.org/officeDocument/2006/relationships/slide" Target="/ppt/slides/slide5.xml" Id="Rff31ae55f8544f24" /><Relationship Type="http://schemas.openxmlformats.org/officeDocument/2006/relationships/slide" Target="/ppt/slides/slide6.xml" Id="R20d3febd87614ec3" /><Relationship Type="http://schemas.openxmlformats.org/officeDocument/2006/relationships/slide" Target="/ppt/slides/slide7.xml" Id="R17c0ca1dfc79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b01f084d24b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4cc12a3c3411b" /><Relationship Type="http://schemas.openxmlformats.org/officeDocument/2006/relationships/theme" Target="/ppt/slideMasters/theme/theme1.xml" Id="R99d4ee66d1714a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4cc12a3c341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966592ade49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24a36d52c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0d99013b2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4bd7fe7084e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f45e681ed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3fd6607384b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21a6903474e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EIFI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64 359 528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61 395 558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64 519 321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FINVOLD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Eirik Finvold, Munkerudveien 70B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918 180 761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EIFI HOLDING AS</a:t>
            </a:r>
          </a:p>
        </p:txBody>
      </p:sp>
    </p:spTree>
  </p:cSld>
  <p:clrMapOvr>
    <a:masterClrMapping xmlns:a="http://schemas.openxmlformats.org/drawingml/2006/main"/>
  </p:clrMapOvr>
</p:sld>
</file>