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3b5d6b41d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a9ab704718473c"/>
  </p:sldMasterIdLst>
  <p:sldIdLst>
    <p:sldId xmlns:r="http://schemas.openxmlformats.org/officeDocument/2006/relationships" id="256" r:id="R378b30b7101d4d4d"/>
    <p:sldId xmlns:r="http://schemas.openxmlformats.org/officeDocument/2006/relationships" id="257" r:id="R553d734b53d14e78"/>
    <p:sldId xmlns:r="http://schemas.openxmlformats.org/officeDocument/2006/relationships" id="258" r:id="Rfb39f2b3ba7546f4"/>
    <p:sldId xmlns:r="http://schemas.openxmlformats.org/officeDocument/2006/relationships" id="259" r:id="R0d3739f6db6e4442"/>
    <p:sldId xmlns:r="http://schemas.openxmlformats.org/officeDocument/2006/relationships" id="260" r:id="Rf7a90ab6dee9431a"/>
    <p:sldId xmlns:r="http://schemas.openxmlformats.org/officeDocument/2006/relationships" id="261" r:id="R3782036c5b7e493a"/>
    <p:sldId xmlns:r="http://schemas.openxmlformats.org/officeDocument/2006/relationships" id="262" r:id="Ra2f67206dbb2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9ab704718473c" /><Relationship Type="http://schemas.openxmlformats.org/officeDocument/2006/relationships/slide" Target="/ppt/slides/slide1.xml" Id="R378b30b7101d4d4d" /><Relationship Type="http://schemas.openxmlformats.org/officeDocument/2006/relationships/slide" Target="/ppt/slides/slide2.xml" Id="R553d734b53d14e78" /><Relationship Type="http://schemas.openxmlformats.org/officeDocument/2006/relationships/slide" Target="/ppt/slides/slide3.xml" Id="Rfb39f2b3ba7546f4" /><Relationship Type="http://schemas.openxmlformats.org/officeDocument/2006/relationships/slide" Target="/ppt/slides/slide4.xml" Id="R0d3739f6db6e4442" /><Relationship Type="http://schemas.openxmlformats.org/officeDocument/2006/relationships/slide" Target="/ppt/slides/slide5.xml" Id="Rf7a90ab6dee9431a" /><Relationship Type="http://schemas.openxmlformats.org/officeDocument/2006/relationships/slide" Target="/ppt/slides/slide6.xml" Id="R3782036c5b7e493a" /><Relationship Type="http://schemas.openxmlformats.org/officeDocument/2006/relationships/slide" Target="/ppt/slides/slide7.xml" Id="Ra2f67206dbb2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9488bbbf9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1a8058ee64cb0" /><Relationship Type="http://schemas.openxmlformats.org/officeDocument/2006/relationships/theme" Target="/ppt/slideMasters/theme/theme1.xml" Id="R2f970db1027f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71a8058ee6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17edfa28c40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9c1a5104b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15affedee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6e0e1201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9148f8b1a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ce4e60985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9f8ca37e4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DATENDO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DATENDO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DATENDO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DATENDO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DATENDO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DATENDO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16 013 500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DATENDO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TENOLD DAG INGAR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DATENDO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918 182 403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DATENDO AS</a:t>
            </a:r>
          </a:p>
        </p:txBody>
      </p:sp>
    </p:spTree>
  </p:cSld>
  <p:clrMapOvr>
    <a:masterClrMapping xmlns:a="http://schemas.openxmlformats.org/drawingml/2006/main"/>
  </p:clrMapOvr>
</p:sld>
</file>