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7bd472cb1944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8ede0cfea041ba"/>
  </p:sldMasterIdLst>
  <p:sldIdLst>
    <p:sldId xmlns:r="http://schemas.openxmlformats.org/officeDocument/2006/relationships" id="256" r:id="Rfa3fe5dedcc44612"/>
    <p:sldId xmlns:r="http://schemas.openxmlformats.org/officeDocument/2006/relationships" id="257" r:id="R5aaf6761df014a87"/>
    <p:sldId xmlns:r="http://schemas.openxmlformats.org/officeDocument/2006/relationships" id="258" r:id="R1e05d1508af34ec5"/>
    <p:sldId xmlns:r="http://schemas.openxmlformats.org/officeDocument/2006/relationships" id="259" r:id="R8c77472fba23496c"/>
    <p:sldId xmlns:r="http://schemas.openxmlformats.org/officeDocument/2006/relationships" id="260" r:id="Rf954cadd58664e84"/>
    <p:sldId xmlns:r="http://schemas.openxmlformats.org/officeDocument/2006/relationships" id="261" r:id="Ra0359a06528b4e75"/>
    <p:sldId xmlns:r="http://schemas.openxmlformats.org/officeDocument/2006/relationships" id="262" r:id="Re53cde1d5b484d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8ede0cfea041ba" /><Relationship Type="http://schemas.openxmlformats.org/officeDocument/2006/relationships/slide" Target="/ppt/slides/slide1.xml" Id="Rfa3fe5dedcc44612" /><Relationship Type="http://schemas.openxmlformats.org/officeDocument/2006/relationships/slide" Target="/ppt/slides/slide2.xml" Id="R5aaf6761df014a87" /><Relationship Type="http://schemas.openxmlformats.org/officeDocument/2006/relationships/slide" Target="/ppt/slides/slide3.xml" Id="R1e05d1508af34ec5" /><Relationship Type="http://schemas.openxmlformats.org/officeDocument/2006/relationships/slide" Target="/ppt/slides/slide4.xml" Id="R8c77472fba23496c" /><Relationship Type="http://schemas.openxmlformats.org/officeDocument/2006/relationships/slide" Target="/ppt/slides/slide5.xml" Id="Rf954cadd58664e84" /><Relationship Type="http://schemas.openxmlformats.org/officeDocument/2006/relationships/slide" Target="/ppt/slides/slide6.xml" Id="Ra0359a06528b4e75" /><Relationship Type="http://schemas.openxmlformats.org/officeDocument/2006/relationships/slide" Target="/ppt/slides/slide7.xml" Id="Re53cde1d5b484d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93db1c042a49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cf58c36994a31" /><Relationship Type="http://schemas.openxmlformats.org/officeDocument/2006/relationships/theme" Target="/ppt/slideMasters/theme/theme1.xml" Id="Rf0460f06dd3a40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dcf58c36994a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eef741ccc42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3bc5c35474b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fe9cd49594b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e70338b3046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8abe2bb1845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66bfcb94248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3aba754ee47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PETCHA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PETCHA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PETCHA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PETCHA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PETCHA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PETCHA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3 036 865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16 052 002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18 715 779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PETCHA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KLAVENES  –  67,5 %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 TVEITAN  –  24,4 %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PETCHA AS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PLYMOUTH AS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PETCHA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918 183 523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PETCHA AS</a:t>
            </a:r>
          </a:p>
        </p:txBody>
      </p:sp>
    </p:spTree>
  </p:cSld>
  <p:clrMapOvr>
    <a:masterClrMapping xmlns:a="http://schemas.openxmlformats.org/drawingml/2006/main"/>
  </p:clrMapOvr>
</p:sld>
</file>