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e7cb22b76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6aad0f1cc4027"/>
  </p:sldMasterIdLst>
  <p:sldIdLst>
    <p:sldId xmlns:r="http://schemas.openxmlformats.org/officeDocument/2006/relationships" id="256" r:id="R157fd6e7783f45aa"/>
    <p:sldId xmlns:r="http://schemas.openxmlformats.org/officeDocument/2006/relationships" id="257" r:id="Ra1106f3824444b46"/>
    <p:sldId xmlns:r="http://schemas.openxmlformats.org/officeDocument/2006/relationships" id="258" r:id="Rd5814d51de324202"/>
    <p:sldId xmlns:r="http://schemas.openxmlformats.org/officeDocument/2006/relationships" id="259" r:id="R8dae6685fc484016"/>
    <p:sldId xmlns:r="http://schemas.openxmlformats.org/officeDocument/2006/relationships" id="260" r:id="Reeb588fd417545be"/>
    <p:sldId xmlns:r="http://schemas.openxmlformats.org/officeDocument/2006/relationships" id="261" r:id="Re594544ac0174581"/>
    <p:sldId xmlns:r="http://schemas.openxmlformats.org/officeDocument/2006/relationships" id="262" r:id="R5725032dd77d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6aad0f1cc4027" /><Relationship Type="http://schemas.openxmlformats.org/officeDocument/2006/relationships/slide" Target="/ppt/slides/slide1.xml" Id="R157fd6e7783f45aa" /><Relationship Type="http://schemas.openxmlformats.org/officeDocument/2006/relationships/slide" Target="/ppt/slides/slide2.xml" Id="Ra1106f3824444b46" /><Relationship Type="http://schemas.openxmlformats.org/officeDocument/2006/relationships/slide" Target="/ppt/slides/slide3.xml" Id="Rd5814d51de324202" /><Relationship Type="http://schemas.openxmlformats.org/officeDocument/2006/relationships/slide" Target="/ppt/slides/slide4.xml" Id="R8dae6685fc484016" /><Relationship Type="http://schemas.openxmlformats.org/officeDocument/2006/relationships/slide" Target="/ppt/slides/slide5.xml" Id="Reeb588fd417545be" /><Relationship Type="http://schemas.openxmlformats.org/officeDocument/2006/relationships/slide" Target="/ppt/slides/slide6.xml" Id="Re594544ac0174581" /><Relationship Type="http://schemas.openxmlformats.org/officeDocument/2006/relationships/slide" Target="/ppt/slides/slide7.xml" Id="R5725032dd77d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4b927b871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51d2604643b5" /><Relationship Type="http://schemas.openxmlformats.org/officeDocument/2006/relationships/theme" Target="/ppt/slideMasters/theme/theme1.xml" Id="Rb1c30cff96f2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051d26046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bff91928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7250350a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52c945ca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b5d6e7ed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3a8a2847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bf265ab3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a7f4fed1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WEMAN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WEMAN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WEMAN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OMHOLT KVILHAUG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918 184 740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EIENDOM AS</a:t>
            </a:r>
          </a:p>
        </p:txBody>
      </p:sp>
    </p:spTree>
  </p:cSld>
  <p:clrMapOvr>
    <a:masterClrMapping xmlns:a="http://schemas.openxmlformats.org/drawingml/2006/main"/>
  </p:clrMapOvr>
</p:sld>
</file>