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657e367694b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fca05b4ee4e69"/>
  </p:sldMasterIdLst>
  <p:sldIdLst>
    <p:sldId xmlns:r="http://schemas.openxmlformats.org/officeDocument/2006/relationships" id="256" r:id="R460fdd889de64635"/>
    <p:sldId xmlns:r="http://schemas.openxmlformats.org/officeDocument/2006/relationships" id="257" r:id="R0c26a189b80644df"/>
    <p:sldId xmlns:r="http://schemas.openxmlformats.org/officeDocument/2006/relationships" id="258" r:id="Rd63febd1afa0428a"/>
    <p:sldId xmlns:r="http://schemas.openxmlformats.org/officeDocument/2006/relationships" id="259" r:id="Rd3a5f273857d4283"/>
    <p:sldId xmlns:r="http://schemas.openxmlformats.org/officeDocument/2006/relationships" id="260" r:id="R8710a9cf8886484a"/>
    <p:sldId xmlns:r="http://schemas.openxmlformats.org/officeDocument/2006/relationships" id="261" r:id="R89a5b198e728495f"/>
    <p:sldId xmlns:r="http://schemas.openxmlformats.org/officeDocument/2006/relationships" id="262" r:id="Rce0fb280627e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fca05b4ee4e69" /><Relationship Type="http://schemas.openxmlformats.org/officeDocument/2006/relationships/slide" Target="/ppt/slides/slide1.xml" Id="R460fdd889de64635" /><Relationship Type="http://schemas.openxmlformats.org/officeDocument/2006/relationships/slide" Target="/ppt/slides/slide2.xml" Id="R0c26a189b80644df" /><Relationship Type="http://schemas.openxmlformats.org/officeDocument/2006/relationships/slide" Target="/ppt/slides/slide3.xml" Id="Rd63febd1afa0428a" /><Relationship Type="http://schemas.openxmlformats.org/officeDocument/2006/relationships/slide" Target="/ppt/slides/slide4.xml" Id="Rd3a5f273857d4283" /><Relationship Type="http://schemas.openxmlformats.org/officeDocument/2006/relationships/slide" Target="/ppt/slides/slide5.xml" Id="R8710a9cf8886484a" /><Relationship Type="http://schemas.openxmlformats.org/officeDocument/2006/relationships/slide" Target="/ppt/slides/slide6.xml" Id="R89a5b198e728495f" /><Relationship Type="http://schemas.openxmlformats.org/officeDocument/2006/relationships/slide" Target="/ppt/slides/slide7.xml" Id="Rce0fb280627e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b158639574a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5c54238146e3" /><Relationship Type="http://schemas.openxmlformats.org/officeDocument/2006/relationships/theme" Target="/ppt/slideMasters/theme/theme1.xml" Id="R84632a35ebf5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d5c542381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2fb26dbcb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3e3b67174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31048ceee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60d5fb5b9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21b7e0497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e128a592b42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51b125ea5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SKARBUA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SKARBUA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SKARBUA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SKARBUA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SKARBUA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SKARBUA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34 539 063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117 424 833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148 923 565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SKARBUA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STABELL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SKARBUA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918 184 805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SKARBUA AS</a:t>
            </a:r>
          </a:p>
        </p:txBody>
      </p:sp>
    </p:spTree>
  </p:cSld>
  <p:clrMapOvr>
    <a:masterClrMapping xmlns:a="http://schemas.openxmlformats.org/drawingml/2006/main"/>
  </p:clrMapOvr>
</p:sld>
</file>