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d3820215a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57ad9e96e4275"/>
  </p:sldMasterIdLst>
  <p:sldIdLst>
    <p:sldId xmlns:r="http://schemas.openxmlformats.org/officeDocument/2006/relationships" id="256" r:id="Rb4d4f7d6615140e6"/>
    <p:sldId xmlns:r="http://schemas.openxmlformats.org/officeDocument/2006/relationships" id="257" r:id="Rb0e772a96a764ac6"/>
    <p:sldId xmlns:r="http://schemas.openxmlformats.org/officeDocument/2006/relationships" id="258" r:id="R125541b8d23244cb"/>
    <p:sldId xmlns:r="http://schemas.openxmlformats.org/officeDocument/2006/relationships" id="259" r:id="Rb20bd610a33e4504"/>
    <p:sldId xmlns:r="http://schemas.openxmlformats.org/officeDocument/2006/relationships" id="260" r:id="R7ce41aea5bf5473e"/>
    <p:sldId xmlns:r="http://schemas.openxmlformats.org/officeDocument/2006/relationships" id="261" r:id="R03411e027bac4c73"/>
    <p:sldId xmlns:r="http://schemas.openxmlformats.org/officeDocument/2006/relationships" id="262" r:id="R70dde6458fe8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57ad9e96e4275" /><Relationship Type="http://schemas.openxmlformats.org/officeDocument/2006/relationships/slide" Target="/ppt/slides/slide1.xml" Id="Rb4d4f7d6615140e6" /><Relationship Type="http://schemas.openxmlformats.org/officeDocument/2006/relationships/slide" Target="/ppt/slides/slide2.xml" Id="Rb0e772a96a764ac6" /><Relationship Type="http://schemas.openxmlformats.org/officeDocument/2006/relationships/slide" Target="/ppt/slides/slide3.xml" Id="R125541b8d23244cb" /><Relationship Type="http://schemas.openxmlformats.org/officeDocument/2006/relationships/slide" Target="/ppt/slides/slide4.xml" Id="Rb20bd610a33e4504" /><Relationship Type="http://schemas.openxmlformats.org/officeDocument/2006/relationships/slide" Target="/ppt/slides/slide5.xml" Id="R7ce41aea5bf5473e" /><Relationship Type="http://schemas.openxmlformats.org/officeDocument/2006/relationships/slide" Target="/ppt/slides/slide6.xml" Id="R03411e027bac4c73" /><Relationship Type="http://schemas.openxmlformats.org/officeDocument/2006/relationships/slide" Target="/ppt/slides/slide7.xml" Id="R70dde6458fe8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eb04252f5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e218c28e48b7" /><Relationship Type="http://schemas.openxmlformats.org/officeDocument/2006/relationships/theme" Target="/ppt/slideMasters/theme/theme1.xml" Id="R9b7563760710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8e218c28e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7a76abcb2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cefad605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221c0a83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59e93bc0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df5eddfa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65982546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ceeb11d1e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XOKOH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XOKOH INVEST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HÅKON LEIV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Radøyvegen 239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XOKOH INVEST AS</a:t>
            </a:r>
          </a:p>
        </p:txBody>
      </p:sp>
    </p:spTree>
  </p:cSld>
  <p:clrMapOvr>
    <a:masterClrMapping xmlns:a="http://schemas.openxmlformats.org/drawingml/2006/main"/>
  </p:clrMapOvr>
</p:sld>
</file>