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5fdfb7ec4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b6a1e767e4b7b"/>
  </p:sldMasterIdLst>
  <p:sldIdLst>
    <p:sldId xmlns:r="http://schemas.openxmlformats.org/officeDocument/2006/relationships" id="256" r:id="Ref90a51b7f384510"/>
    <p:sldId xmlns:r="http://schemas.openxmlformats.org/officeDocument/2006/relationships" id="257" r:id="R5e020d1e51e64161"/>
    <p:sldId xmlns:r="http://schemas.openxmlformats.org/officeDocument/2006/relationships" id="258" r:id="Rf6849eb7a0884d09"/>
    <p:sldId xmlns:r="http://schemas.openxmlformats.org/officeDocument/2006/relationships" id="259" r:id="R3b9dccb529a34b42"/>
    <p:sldId xmlns:r="http://schemas.openxmlformats.org/officeDocument/2006/relationships" id="260" r:id="Rfa915b5cf3794226"/>
    <p:sldId xmlns:r="http://schemas.openxmlformats.org/officeDocument/2006/relationships" id="261" r:id="R0ad4c6b5358941f7"/>
    <p:sldId xmlns:r="http://schemas.openxmlformats.org/officeDocument/2006/relationships" id="262" r:id="R933938c555db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b6a1e767e4b7b" /><Relationship Type="http://schemas.openxmlformats.org/officeDocument/2006/relationships/slide" Target="/ppt/slides/slide1.xml" Id="Ref90a51b7f384510" /><Relationship Type="http://schemas.openxmlformats.org/officeDocument/2006/relationships/slide" Target="/ppt/slides/slide2.xml" Id="R5e020d1e51e64161" /><Relationship Type="http://schemas.openxmlformats.org/officeDocument/2006/relationships/slide" Target="/ppt/slides/slide3.xml" Id="Rf6849eb7a0884d09" /><Relationship Type="http://schemas.openxmlformats.org/officeDocument/2006/relationships/slide" Target="/ppt/slides/slide4.xml" Id="R3b9dccb529a34b42" /><Relationship Type="http://schemas.openxmlformats.org/officeDocument/2006/relationships/slide" Target="/ppt/slides/slide5.xml" Id="Rfa915b5cf3794226" /><Relationship Type="http://schemas.openxmlformats.org/officeDocument/2006/relationships/slide" Target="/ppt/slides/slide6.xml" Id="R0ad4c6b5358941f7" /><Relationship Type="http://schemas.openxmlformats.org/officeDocument/2006/relationships/slide" Target="/ppt/slides/slide7.xml" Id="R933938c555db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57debf50a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04277213429c" /><Relationship Type="http://schemas.openxmlformats.org/officeDocument/2006/relationships/theme" Target="/ppt/slideMasters/theme/theme1.xml" Id="Rf806e168a622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b04277213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ae13dc82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4fd2bed9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d9486a106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609fa972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f5f726eb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9cb7ae6a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cabeec4e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AURORAH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AURORAH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46 617 757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47 316 211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918 186 751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