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675583434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a1648e82b477b"/>
  </p:sldMasterIdLst>
  <p:sldIdLst>
    <p:sldId xmlns:r="http://schemas.openxmlformats.org/officeDocument/2006/relationships" id="256" r:id="R8fd4c3a790c641f4"/>
    <p:sldId xmlns:r="http://schemas.openxmlformats.org/officeDocument/2006/relationships" id="257" r:id="R578bb49660684d26"/>
    <p:sldId xmlns:r="http://schemas.openxmlformats.org/officeDocument/2006/relationships" id="258" r:id="R2df441e9e9e24499"/>
    <p:sldId xmlns:r="http://schemas.openxmlformats.org/officeDocument/2006/relationships" id="259" r:id="R7f35205c63aa4345"/>
    <p:sldId xmlns:r="http://schemas.openxmlformats.org/officeDocument/2006/relationships" id="260" r:id="Ra99c30cb91ef476a"/>
    <p:sldId xmlns:r="http://schemas.openxmlformats.org/officeDocument/2006/relationships" id="261" r:id="Rcec00a6be6754424"/>
    <p:sldId xmlns:r="http://schemas.openxmlformats.org/officeDocument/2006/relationships" id="262" r:id="R6c693c11be3d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a1648e82b477b" /><Relationship Type="http://schemas.openxmlformats.org/officeDocument/2006/relationships/slide" Target="/ppt/slides/slide1.xml" Id="R8fd4c3a790c641f4" /><Relationship Type="http://schemas.openxmlformats.org/officeDocument/2006/relationships/slide" Target="/ppt/slides/slide2.xml" Id="R578bb49660684d26" /><Relationship Type="http://schemas.openxmlformats.org/officeDocument/2006/relationships/slide" Target="/ppt/slides/slide3.xml" Id="R2df441e9e9e24499" /><Relationship Type="http://schemas.openxmlformats.org/officeDocument/2006/relationships/slide" Target="/ppt/slides/slide4.xml" Id="R7f35205c63aa4345" /><Relationship Type="http://schemas.openxmlformats.org/officeDocument/2006/relationships/slide" Target="/ppt/slides/slide5.xml" Id="Ra99c30cb91ef476a" /><Relationship Type="http://schemas.openxmlformats.org/officeDocument/2006/relationships/slide" Target="/ppt/slides/slide6.xml" Id="Rcec00a6be6754424" /><Relationship Type="http://schemas.openxmlformats.org/officeDocument/2006/relationships/slide" Target="/ppt/slides/slide7.xml" Id="R6c693c11be3d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2b7381633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0de6f574463e" /><Relationship Type="http://schemas.openxmlformats.org/officeDocument/2006/relationships/theme" Target="/ppt/slideMasters/theme/theme1.xml" Id="R7f0c835c757d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f0de6f574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24e93939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3953d367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864fbd93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3a3426ca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e2e76f0e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8ed7d765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c826b9e3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VINDBALEN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VINDBALEN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37 435 442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41 453 146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PEDER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918 187 197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VINDBALEN AS</a:t>
            </a:r>
          </a:p>
        </p:txBody>
      </p:sp>
    </p:spTree>
  </p:cSld>
  <p:clrMapOvr>
    <a:masterClrMapping xmlns:a="http://schemas.openxmlformats.org/drawingml/2006/main"/>
  </p:clrMapOvr>
</p:sld>
</file>