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83c856ad3144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112235ffdf4ac3"/>
  </p:sldMasterIdLst>
  <p:sldIdLst>
    <p:sldId xmlns:r="http://schemas.openxmlformats.org/officeDocument/2006/relationships" id="256" r:id="R34724cd952544a69"/>
    <p:sldId xmlns:r="http://schemas.openxmlformats.org/officeDocument/2006/relationships" id="257" r:id="R593bdb342da1499c"/>
    <p:sldId xmlns:r="http://schemas.openxmlformats.org/officeDocument/2006/relationships" id="258" r:id="Rd0b4c8afbe9f4bd7"/>
    <p:sldId xmlns:r="http://schemas.openxmlformats.org/officeDocument/2006/relationships" id="259" r:id="Rc1f895e9774c4b9d"/>
    <p:sldId xmlns:r="http://schemas.openxmlformats.org/officeDocument/2006/relationships" id="260" r:id="R7f7439af2e2a4456"/>
    <p:sldId xmlns:r="http://schemas.openxmlformats.org/officeDocument/2006/relationships" id="261" r:id="R28953c83eb1f433d"/>
    <p:sldId xmlns:r="http://schemas.openxmlformats.org/officeDocument/2006/relationships" id="262" r:id="R26bef7e2d4a346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112235ffdf4ac3" /><Relationship Type="http://schemas.openxmlformats.org/officeDocument/2006/relationships/slide" Target="/ppt/slides/slide1.xml" Id="R34724cd952544a69" /><Relationship Type="http://schemas.openxmlformats.org/officeDocument/2006/relationships/slide" Target="/ppt/slides/slide2.xml" Id="R593bdb342da1499c" /><Relationship Type="http://schemas.openxmlformats.org/officeDocument/2006/relationships/slide" Target="/ppt/slides/slide3.xml" Id="Rd0b4c8afbe9f4bd7" /><Relationship Type="http://schemas.openxmlformats.org/officeDocument/2006/relationships/slide" Target="/ppt/slides/slide4.xml" Id="Rc1f895e9774c4b9d" /><Relationship Type="http://schemas.openxmlformats.org/officeDocument/2006/relationships/slide" Target="/ppt/slides/slide5.xml" Id="R7f7439af2e2a4456" /><Relationship Type="http://schemas.openxmlformats.org/officeDocument/2006/relationships/slide" Target="/ppt/slides/slide6.xml" Id="R28953c83eb1f433d" /><Relationship Type="http://schemas.openxmlformats.org/officeDocument/2006/relationships/slide" Target="/ppt/slides/slide7.xml" Id="R26bef7e2d4a346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be853998794d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b430b08754375" /><Relationship Type="http://schemas.openxmlformats.org/officeDocument/2006/relationships/theme" Target="/ppt/slideMasters/theme/theme1.xml" Id="Raedd62aa4ea543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5b430b087543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6ca72c9a94a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4c5e6e52a4f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10b2816bb4a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7e020d9154a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eec25141846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f10f509dc45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35b3e097141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LEO MARINE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 MARINE AS ble etablert [år] og holder til i Avaldsnes.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3 150 835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16 064 337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18 160 890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EGIL ØSTENSEN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JANNICKE ØSTENSEN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ØSTENSEN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JULIANNE ØSTENSEN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 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4262 Avaldsnes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918 187 464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MARINE AS</a:t>
            </a:r>
          </a:p>
        </p:txBody>
      </p:sp>
    </p:spTree>
  </p:cSld>
  <p:clrMapOvr>
    <a:masterClrMapping xmlns:a="http://schemas.openxmlformats.org/drawingml/2006/main"/>
  </p:clrMapOvr>
</p:sld>
</file>