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c7a0bc3a3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b959d3a444f29"/>
  </p:sldMasterIdLst>
  <p:sldIdLst>
    <p:sldId xmlns:r="http://schemas.openxmlformats.org/officeDocument/2006/relationships" id="256" r:id="R0b3214307c224a58"/>
    <p:sldId xmlns:r="http://schemas.openxmlformats.org/officeDocument/2006/relationships" id="257" r:id="R02d5b68705784bf1"/>
    <p:sldId xmlns:r="http://schemas.openxmlformats.org/officeDocument/2006/relationships" id="258" r:id="R10af42b06a9242bb"/>
    <p:sldId xmlns:r="http://schemas.openxmlformats.org/officeDocument/2006/relationships" id="259" r:id="R6f96c5929b724cd8"/>
    <p:sldId xmlns:r="http://schemas.openxmlformats.org/officeDocument/2006/relationships" id="260" r:id="Rdf9b6d003d9c4358"/>
    <p:sldId xmlns:r="http://schemas.openxmlformats.org/officeDocument/2006/relationships" id="261" r:id="R54fd40d4e16f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b959d3a444f29" /><Relationship Type="http://schemas.openxmlformats.org/officeDocument/2006/relationships/slide" Target="/ppt/slides/slide1.xml" Id="R0b3214307c224a58" /><Relationship Type="http://schemas.openxmlformats.org/officeDocument/2006/relationships/slide" Target="/ppt/slides/slide2.xml" Id="R02d5b68705784bf1" /><Relationship Type="http://schemas.openxmlformats.org/officeDocument/2006/relationships/slide" Target="/ppt/slides/slide3.xml" Id="R10af42b06a9242bb" /><Relationship Type="http://schemas.openxmlformats.org/officeDocument/2006/relationships/slide" Target="/ppt/slides/slide4.xml" Id="R6f96c5929b724cd8" /><Relationship Type="http://schemas.openxmlformats.org/officeDocument/2006/relationships/slide" Target="/ppt/slides/slide5.xml" Id="Rdf9b6d003d9c4358" /><Relationship Type="http://schemas.openxmlformats.org/officeDocument/2006/relationships/slide" Target="/ppt/slides/slide6.xml" Id="R54fd40d4e16f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6fbf06fee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409d32b054467" /><Relationship Type="http://schemas.openxmlformats.org/officeDocument/2006/relationships/theme" Target="/ppt/slideMasters/theme/theme1.xml" Id="Rd1223a5ba5a5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409d32b05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29caf85e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83c6b137e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9158fa1ef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cc53bce0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09dca9e59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b85b3f87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FARVATN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