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c3c7f3abd3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a0ce6dd27249da"/>
  </p:sldMasterIdLst>
  <p:sldIdLst>
    <p:sldId xmlns:r="http://schemas.openxmlformats.org/officeDocument/2006/relationships" id="256" r:id="Ra3648ebce7e648ad"/>
    <p:sldId xmlns:r="http://schemas.openxmlformats.org/officeDocument/2006/relationships" id="257" r:id="R1448f4212bac43a8"/>
    <p:sldId xmlns:r="http://schemas.openxmlformats.org/officeDocument/2006/relationships" id="258" r:id="R3e92e6b98ba14f7b"/>
    <p:sldId xmlns:r="http://schemas.openxmlformats.org/officeDocument/2006/relationships" id="259" r:id="R580c27fc86f2473f"/>
    <p:sldId xmlns:r="http://schemas.openxmlformats.org/officeDocument/2006/relationships" id="260" r:id="Rb746dd7c9bcc4f4f"/>
    <p:sldId xmlns:r="http://schemas.openxmlformats.org/officeDocument/2006/relationships" id="261" r:id="R825d3e1bf56a49cb"/>
    <p:sldId xmlns:r="http://schemas.openxmlformats.org/officeDocument/2006/relationships" id="262" r:id="R7b77efa6b5e64d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0ce6dd27249da" /><Relationship Type="http://schemas.openxmlformats.org/officeDocument/2006/relationships/slide" Target="/ppt/slides/slide1.xml" Id="Ra3648ebce7e648ad" /><Relationship Type="http://schemas.openxmlformats.org/officeDocument/2006/relationships/slide" Target="/ppt/slides/slide2.xml" Id="R1448f4212bac43a8" /><Relationship Type="http://schemas.openxmlformats.org/officeDocument/2006/relationships/slide" Target="/ppt/slides/slide3.xml" Id="R3e92e6b98ba14f7b" /><Relationship Type="http://schemas.openxmlformats.org/officeDocument/2006/relationships/slide" Target="/ppt/slides/slide4.xml" Id="R580c27fc86f2473f" /><Relationship Type="http://schemas.openxmlformats.org/officeDocument/2006/relationships/slide" Target="/ppt/slides/slide5.xml" Id="Rb746dd7c9bcc4f4f" /><Relationship Type="http://schemas.openxmlformats.org/officeDocument/2006/relationships/slide" Target="/ppt/slides/slide6.xml" Id="R825d3e1bf56a49cb" /><Relationship Type="http://schemas.openxmlformats.org/officeDocument/2006/relationships/slide" Target="/ppt/slides/slide7.xml" Id="R7b77efa6b5e64d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f44acb38e4e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7333041364560" /><Relationship Type="http://schemas.openxmlformats.org/officeDocument/2006/relationships/theme" Target="/ppt/slideMasters/theme/theme1.xml" Id="R588064762ecf46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d73330413645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8007c48f946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4fa6bdb6d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1ce208d50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109e0cf304b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af2d0e1264c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65a49c05245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b20656e8243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FARVATN PRIVATE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FARVATN PRIVATE EQUITY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−22 282 691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−7 431 324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1 523 286 786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1 609 574 235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FARVATN AS  –  92,0 %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FARVATN MEDINVESTERING 1 AS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Hilles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918 194 673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