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440b961bd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7ea7d03564841"/>
  </p:sldMasterIdLst>
  <p:sldIdLst>
    <p:sldId xmlns:r="http://schemas.openxmlformats.org/officeDocument/2006/relationships" id="256" r:id="Re7ade6b78cb44bff"/>
    <p:sldId xmlns:r="http://schemas.openxmlformats.org/officeDocument/2006/relationships" id="257" r:id="R0466bf255777405a"/>
    <p:sldId xmlns:r="http://schemas.openxmlformats.org/officeDocument/2006/relationships" id="258" r:id="R773b803734194434"/>
    <p:sldId xmlns:r="http://schemas.openxmlformats.org/officeDocument/2006/relationships" id="259" r:id="R899bac2406d44488"/>
    <p:sldId xmlns:r="http://schemas.openxmlformats.org/officeDocument/2006/relationships" id="260" r:id="Rdb93d95b17e1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7ea7d03564841" /><Relationship Type="http://schemas.openxmlformats.org/officeDocument/2006/relationships/slide" Target="/ppt/slides/slide1.xml" Id="Re7ade6b78cb44bff" /><Relationship Type="http://schemas.openxmlformats.org/officeDocument/2006/relationships/slide" Target="/ppt/slides/slide2.xml" Id="R0466bf255777405a" /><Relationship Type="http://schemas.openxmlformats.org/officeDocument/2006/relationships/slide" Target="/ppt/slides/slide3.xml" Id="R773b803734194434" /><Relationship Type="http://schemas.openxmlformats.org/officeDocument/2006/relationships/slide" Target="/ppt/slides/slide4.xml" Id="R899bac2406d44488" /><Relationship Type="http://schemas.openxmlformats.org/officeDocument/2006/relationships/slide" Target="/ppt/slides/slide5.xml" Id="Rdb93d95b17e1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3ba444a84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f3d19af0464e" /><Relationship Type="http://schemas.openxmlformats.org/officeDocument/2006/relationships/theme" Target="/ppt/slideMasters/theme/theme1.xml" Id="R26cccf1cb0df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ef3d19af0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a0e4359a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cbdede1c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6360e32d3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c4b2ee78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ac5f072b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HEIMDAL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HEIMDAL NORDEN UTBYTTE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NORDEN UTBYTTE</a:t>
            </a:r>
          </a:p>
        </p:txBody>
      </p:sp>
    </p:spTree>
  </p:cSld>
  <p:clrMapOvr>
    <a:masterClrMapping xmlns:a="http://schemas.openxmlformats.org/drawingml/2006/main"/>
  </p:clrMapOvr>
</p:sld>
</file>