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452e54428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301d3cefc4793"/>
  </p:sldMasterIdLst>
  <p:sldIdLst>
    <p:sldId xmlns:r="http://schemas.openxmlformats.org/officeDocument/2006/relationships" id="256" r:id="Rfcab12f0af25441a"/>
    <p:sldId xmlns:r="http://schemas.openxmlformats.org/officeDocument/2006/relationships" id="257" r:id="R7e3083654f854fc5"/>
    <p:sldId xmlns:r="http://schemas.openxmlformats.org/officeDocument/2006/relationships" id="258" r:id="R5a1447b3f7d04e4e"/>
    <p:sldId xmlns:r="http://schemas.openxmlformats.org/officeDocument/2006/relationships" id="259" r:id="R9deb1043a5d943dd"/>
    <p:sldId xmlns:r="http://schemas.openxmlformats.org/officeDocument/2006/relationships" id="260" r:id="Rb037d9093dc644e0"/>
    <p:sldId xmlns:r="http://schemas.openxmlformats.org/officeDocument/2006/relationships" id="261" r:id="R502554f71be54332"/>
    <p:sldId xmlns:r="http://schemas.openxmlformats.org/officeDocument/2006/relationships" id="262" r:id="R343cd6393e54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301d3cefc4793" /><Relationship Type="http://schemas.openxmlformats.org/officeDocument/2006/relationships/slide" Target="/ppt/slides/slide1.xml" Id="Rfcab12f0af25441a" /><Relationship Type="http://schemas.openxmlformats.org/officeDocument/2006/relationships/slide" Target="/ppt/slides/slide2.xml" Id="R7e3083654f854fc5" /><Relationship Type="http://schemas.openxmlformats.org/officeDocument/2006/relationships/slide" Target="/ppt/slides/slide3.xml" Id="R5a1447b3f7d04e4e" /><Relationship Type="http://schemas.openxmlformats.org/officeDocument/2006/relationships/slide" Target="/ppt/slides/slide4.xml" Id="R9deb1043a5d943dd" /><Relationship Type="http://schemas.openxmlformats.org/officeDocument/2006/relationships/slide" Target="/ppt/slides/slide5.xml" Id="Rb037d9093dc644e0" /><Relationship Type="http://schemas.openxmlformats.org/officeDocument/2006/relationships/slide" Target="/ppt/slides/slide6.xml" Id="R502554f71be54332" /><Relationship Type="http://schemas.openxmlformats.org/officeDocument/2006/relationships/slide" Target="/ppt/slides/slide7.xml" Id="R343cd6393e54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a8c54280b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1760189a41fa" /><Relationship Type="http://schemas.openxmlformats.org/officeDocument/2006/relationships/theme" Target="/ppt/slideMasters/theme/theme1.xml" Id="Rf423a4349500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81760189a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9b59ccb94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1cf44319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2cac4a2e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62498888f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c0fc10457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1728e125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0f7fc5684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 Invest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 Invest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6 940 529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ASBJØRN INGE  –  90,4 %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RANDI JOHANNE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