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7afcba59b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cca25226c47c7"/>
  </p:sldMasterIdLst>
  <p:sldIdLst>
    <p:sldId xmlns:r="http://schemas.openxmlformats.org/officeDocument/2006/relationships" id="256" r:id="R9910deb3e83345d3"/>
    <p:sldId xmlns:r="http://schemas.openxmlformats.org/officeDocument/2006/relationships" id="257" r:id="Ra3e473c3004247fd"/>
    <p:sldId xmlns:r="http://schemas.openxmlformats.org/officeDocument/2006/relationships" id="258" r:id="R676ad45cf7264c77"/>
    <p:sldId xmlns:r="http://schemas.openxmlformats.org/officeDocument/2006/relationships" id="259" r:id="R38265a7e8e834aee"/>
    <p:sldId xmlns:r="http://schemas.openxmlformats.org/officeDocument/2006/relationships" id="260" r:id="R2ff873bb2241461e"/>
    <p:sldId xmlns:r="http://schemas.openxmlformats.org/officeDocument/2006/relationships" id="261" r:id="R16fe36eb80794deb"/>
    <p:sldId xmlns:r="http://schemas.openxmlformats.org/officeDocument/2006/relationships" id="262" r:id="Rd557f4156179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cca25226c47c7" /><Relationship Type="http://schemas.openxmlformats.org/officeDocument/2006/relationships/slide" Target="/ppt/slides/slide1.xml" Id="R9910deb3e83345d3" /><Relationship Type="http://schemas.openxmlformats.org/officeDocument/2006/relationships/slide" Target="/ppt/slides/slide2.xml" Id="Ra3e473c3004247fd" /><Relationship Type="http://schemas.openxmlformats.org/officeDocument/2006/relationships/slide" Target="/ppt/slides/slide3.xml" Id="R676ad45cf7264c77" /><Relationship Type="http://schemas.openxmlformats.org/officeDocument/2006/relationships/slide" Target="/ppt/slides/slide4.xml" Id="R38265a7e8e834aee" /><Relationship Type="http://schemas.openxmlformats.org/officeDocument/2006/relationships/slide" Target="/ppt/slides/slide5.xml" Id="R2ff873bb2241461e" /><Relationship Type="http://schemas.openxmlformats.org/officeDocument/2006/relationships/slide" Target="/ppt/slides/slide6.xml" Id="R16fe36eb80794deb" /><Relationship Type="http://schemas.openxmlformats.org/officeDocument/2006/relationships/slide" Target="/ppt/slides/slide7.xml" Id="Rd557f4156179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6e3a12270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8d8156e34878" /><Relationship Type="http://schemas.openxmlformats.org/officeDocument/2006/relationships/theme" Target="/ppt/slideMasters/theme/theme1.xml" Id="Rfa306c4be46a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a8d8156e3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a2cef9f6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21eb93916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f2fcabdae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b08a3e78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b838c6e0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7675fc56f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c7637e11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NORDSVEEN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NORDSVEEN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44 327 329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KVARBERG HOLDING AS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BERGSODDEN HOLDING AS  –  39,0 %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918 199 209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NORDSVEEN INVEST AS</a:t>
            </a:r>
          </a:p>
        </p:txBody>
      </p:sp>
    </p:spTree>
  </p:cSld>
  <p:clrMapOvr>
    <a:masterClrMapping xmlns:a="http://schemas.openxmlformats.org/drawingml/2006/main"/>
  </p:clrMapOvr>
</p:sld>
</file>