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14ea9066a24c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79010a24434b28"/>
  </p:sldMasterIdLst>
  <p:sldIdLst>
    <p:sldId xmlns:r="http://schemas.openxmlformats.org/officeDocument/2006/relationships" id="256" r:id="Re5a07e31d49547ee"/>
    <p:sldId xmlns:r="http://schemas.openxmlformats.org/officeDocument/2006/relationships" id="257" r:id="R523f9b7fe0f14dc8"/>
    <p:sldId xmlns:r="http://schemas.openxmlformats.org/officeDocument/2006/relationships" id="258" r:id="R696c8fc8b2284348"/>
    <p:sldId xmlns:r="http://schemas.openxmlformats.org/officeDocument/2006/relationships" id="259" r:id="Rafe7f633149747c3"/>
    <p:sldId xmlns:r="http://schemas.openxmlformats.org/officeDocument/2006/relationships" id="260" r:id="Rd3a377bee0194c78"/>
    <p:sldId xmlns:r="http://schemas.openxmlformats.org/officeDocument/2006/relationships" id="261" r:id="R48f70837051a4e28"/>
    <p:sldId xmlns:r="http://schemas.openxmlformats.org/officeDocument/2006/relationships" id="262" r:id="R51e7b50977c4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9010a24434b28" /><Relationship Type="http://schemas.openxmlformats.org/officeDocument/2006/relationships/slide" Target="/ppt/slides/slide1.xml" Id="Re5a07e31d49547ee" /><Relationship Type="http://schemas.openxmlformats.org/officeDocument/2006/relationships/slide" Target="/ppt/slides/slide2.xml" Id="R523f9b7fe0f14dc8" /><Relationship Type="http://schemas.openxmlformats.org/officeDocument/2006/relationships/slide" Target="/ppt/slides/slide3.xml" Id="R696c8fc8b2284348" /><Relationship Type="http://schemas.openxmlformats.org/officeDocument/2006/relationships/slide" Target="/ppt/slides/slide4.xml" Id="Rafe7f633149747c3" /><Relationship Type="http://schemas.openxmlformats.org/officeDocument/2006/relationships/slide" Target="/ppt/slides/slide5.xml" Id="Rd3a377bee0194c78" /><Relationship Type="http://schemas.openxmlformats.org/officeDocument/2006/relationships/slide" Target="/ppt/slides/slide6.xml" Id="R48f70837051a4e28" /><Relationship Type="http://schemas.openxmlformats.org/officeDocument/2006/relationships/slide" Target="/ppt/slides/slide7.xml" Id="R51e7b50977c4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dd313cb5240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83170d1a64f96" /><Relationship Type="http://schemas.openxmlformats.org/officeDocument/2006/relationships/theme" Target="/ppt/slideMasters/theme/theme1.xml" Id="Re989c5d4d33b44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b83170d1a64f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c336fe05941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66ae9d90945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c2a7d3b7345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a9141474b4c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e2e9ff31f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56e00c8ce4f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24b174382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VANADIS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VANADIS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−218 275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445 357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31 376 905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45 966 782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SÆVAREID ELI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918 199 640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VANADIS HOLDING AS</a:t>
            </a:r>
          </a:p>
        </p:txBody>
      </p:sp>
    </p:spTree>
  </p:cSld>
  <p:clrMapOvr>
    <a:masterClrMapping xmlns:a="http://schemas.openxmlformats.org/drawingml/2006/main"/>
  </p:clrMapOvr>
</p:sld>
</file>