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96d3d4e84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a1476590546fd"/>
  </p:sldMasterIdLst>
  <p:sldIdLst>
    <p:sldId xmlns:r="http://schemas.openxmlformats.org/officeDocument/2006/relationships" id="256" r:id="Rdfbd52d720514dda"/>
    <p:sldId xmlns:r="http://schemas.openxmlformats.org/officeDocument/2006/relationships" id="257" r:id="R8c0740d5e74a4597"/>
    <p:sldId xmlns:r="http://schemas.openxmlformats.org/officeDocument/2006/relationships" id="258" r:id="R4d77a0528a894b1e"/>
    <p:sldId xmlns:r="http://schemas.openxmlformats.org/officeDocument/2006/relationships" id="259" r:id="R9f1037f2c4b24325"/>
    <p:sldId xmlns:r="http://schemas.openxmlformats.org/officeDocument/2006/relationships" id="260" r:id="R73e1312b22014479"/>
    <p:sldId xmlns:r="http://schemas.openxmlformats.org/officeDocument/2006/relationships" id="261" r:id="R35fe82b08c62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a1476590546fd" /><Relationship Type="http://schemas.openxmlformats.org/officeDocument/2006/relationships/slide" Target="/ppt/slides/slide1.xml" Id="Rdfbd52d720514dda" /><Relationship Type="http://schemas.openxmlformats.org/officeDocument/2006/relationships/slide" Target="/ppt/slides/slide2.xml" Id="R8c0740d5e74a4597" /><Relationship Type="http://schemas.openxmlformats.org/officeDocument/2006/relationships/slide" Target="/ppt/slides/slide3.xml" Id="R4d77a0528a894b1e" /><Relationship Type="http://schemas.openxmlformats.org/officeDocument/2006/relationships/slide" Target="/ppt/slides/slide4.xml" Id="R9f1037f2c4b24325" /><Relationship Type="http://schemas.openxmlformats.org/officeDocument/2006/relationships/slide" Target="/ppt/slides/slide5.xml" Id="R73e1312b22014479" /><Relationship Type="http://schemas.openxmlformats.org/officeDocument/2006/relationships/slide" Target="/ppt/slides/slide6.xml" Id="R35fe82b08c62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2778da212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3858030c410f" /><Relationship Type="http://schemas.openxmlformats.org/officeDocument/2006/relationships/theme" Target="/ppt/slideMasters/theme/theme1.xml" Id="Recf06df319bf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33858030c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3ccb5efd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25107709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f9eb46fc7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61ce7f66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fa67a25c6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d9276487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TRIANGELEN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TRIANGELEN AS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−1 742 494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5 254 817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11 964 230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Kvænangsveien 4876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96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larshelge@br-andersen.no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918 222 251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