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411eaa3b544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58f158fb1a4aa4"/>
  </p:sldMasterIdLst>
  <p:sldIdLst>
    <p:sldId xmlns:r="http://schemas.openxmlformats.org/officeDocument/2006/relationships" id="256" r:id="R5db7008e1ac7482b"/>
    <p:sldId xmlns:r="http://schemas.openxmlformats.org/officeDocument/2006/relationships" id="257" r:id="R44b2f3784d444679"/>
    <p:sldId xmlns:r="http://schemas.openxmlformats.org/officeDocument/2006/relationships" id="258" r:id="R7ee9b528ab5e4a64"/>
    <p:sldId xmlns:r="http://schemas.openxmlformats.org/officeDocument/2006/relationships" id="259" r:id="R99946968f5d24502"/>
    <p:sldId xmlns:r="http://schemas.openxmlformats.org/officeDocument/2006/relationships" id="260" r:id="R05b5d039d8bd43fa"/>
    <p:sldId xmlns:r="http://schemas.openxmlformats.org/officeDocument/2006/relationships" id="261" r:id="Rf85105de73a94e3b"/>
    <p:sldId xmlns:r="http://schemas.openxmlformats.org/officeDocument/2006/relationships" id="262" r:id="R1016a62afa524e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8f158fb1a4aa4" /><Relationship Type="http://schemas.openxmlformats.org/officeDocument/2006/relationships/slide" Target="/ppt/slides/slide1.xml" Id="R5db7008e1ac7482b" /><Relationship Type="http://schemas.openxmlformats.org/officeDocument/2006/relationships/slide" Target="/ppt/slides/slide2.xml" Id="R44b2f3784d444679" /><Relationship Type="http://schemas.openxmlformats.org/officeDocument/2006/relationships/slide" Target="/ppt/slides/slide3.xml" Id="R7ee9b528ab5e4a64" /><Relationship Type="http://schemas.openxmlformats.org/officeDocument/2006/relationships/slide" Target="/ppt/slides/slide4.xml" Id="R99946968f5d24502" /><Relationship Type="http://schemas.openxmlformats.org/officeDocument/2006/relationships/slide" Target="/ppt/slides/slide5.xml" Id="R05b5d039d8bd43fa" /><Relationship Type="http://schemas.openxmlformats.org/officeDocument/2006/relationships/slide" Target="/ppt/slides/slide6.xml" Id="Rf85105de73a94e3b" /><Relationship Type="http://schemas.openxmlformats.org/officeDocument/2006/relationships/slide" Target="/ppt/slides/slide7.xml" Id="R1016a62afa524e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dd3901d07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25702853b4c9b" /><Relationship Type="http://schemas.openxmlformats.org/officeDocument/2006/relationships/theme" Target="/ppt/slideMasters/theme/theme1.xml" Id="R7141dd46531b45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925702853b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2e503e22f44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d1b843cd6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6a90c66444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593356f3a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cf206c4f8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63de94c02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352b6ed5640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EIENDOMMER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EIENDOMMER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842 196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10 070 633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RUNE PEDERSEN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18 48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918 239 030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EIENDOMMER AS</a:t>
            </a:r>
          </a:p>
        </p:txBody>
      </p:sp>
    </p:spTree>
  </p:cSld>
  <p:clrMapOvr>
    <a:masterClrMapping xmlns:a="http://schemas.openxmlformats.org/drawingml/2006/main"/>
  </p:clrMapOvr>
</p:sld>
</file>