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cf1c03e2242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3d543f5eb4e92"/>
  </p:sldMasterIdLst>
  <p:sldIdLst>
    <p:sldId xmlns:r="http://schemas.openxmlformats.org/officeDocument/2006/relationships" id="256" r:id="R3ea89be30ed24633"/>
    <p:sldId xmlns:r="http://schemas.openxmlformats.org/officeDocument/2006/relationships" id="257" r:id="Raa87cd06e6f24c6f"/>
    <p:sldId xmlns:r="http://schemas.openxmlformats.org/officeDocument/2006/relationships" id="258" r:id="R1c3a2a5986694cac"/>
    <p:sldId xmlns:r="http://schemas.openxmlformats.org/officeDocument/2006/relationships" id="259" r:id="R1e77bd1b785b4cd9"/>
    <p:sldId xmlns:r="http://schemas.openxmlformats.org/officeDocument/2006/relationships" id="260" r:id="R992adfa99e7e42a0"/>
    <p:sldId xmlns:r="http://schemas.openxmlformats.org/officeDocument/2006/relationships" id="261" r:id="R1eb374bb2a53414a"/>
    <p:sldId xmlns:r="http://schemas.openxmlformats.org/officeDocument/2006/relationships" id="262" r:id="R7a02ce358a9c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3d543f5eb4e92" /><Relationship Type="http://schemas.openxmlformats.org/officeDocument/2006/relationships/slide" Target="/ppt/slides/slide1.xml" Id="R3ea89be30ed24633" /><Relationship Type="http://schemas.openxmlformats.org/officeDocument/2006/relationships/slide" Target="/ppt/slides/slide2.xml" Id="Raa87cd06e6f24c6f" /><Relationship Type="http://schemas.openxmlformats.org/officeDocument/2006/relationships/slide" Target="/ppt/slides/slide3.xml" Id="R1c3a2a5986694cac" /><Relationship Type="http://schemas.openxmlformats.org/officeDocument/2006/relationships/slide" Target="/ppt/slides/slide4.xml" Id="R1e77bd1b785b4cd9" /><Relationship Type="http://schemas.openxmlformats.org/officeDocument/2006/relationships/slide" Target="/ppt/slides/slide5.xml" Id="R992adfa99e7e42a0" /><Relationship Type="http://schemas.openxmlformats.org/officeDocument/2006/relationships/slide" Target="/ppt/slides/slide6.xml" Id="R1eb374bb2a53414a" /><Relationship Type="http://schemas.openxmlformats.org/officeDocument/2006/relationships/slide" Target="/ppt/slides/slide7.xml" Id="R7a02ce358a9c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1a42b435c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c6d29f7164b5d" /><Relationship Type="http://schemas.openxmlformats.org/officeDocument/2006/relationships/theme" Target="/ppt/slideMasters/theme/theme1.xml" Id="R58631d4035f4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c6d29f716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5ccede7c3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80b629d5745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fdac2f244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4c6546981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944f72b5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c2dfa74e3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035d54b3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ALSÈN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ALSÈN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ALSÈN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ALSÈN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ALSÈN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ALSÈN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3 024 197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3 637 380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4 087 380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ALSÈN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ALSEN CHRISTER LAMPE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ALSÈN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Aronsletta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918 263 136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ALSÈN HOLDING AS</a:t>
            </a:r>
          </a:p>
        </p:txBody>
      </p:sp>
    </p:spTree>
  </p:cSld>
  <p:clrMapOvr>
    <a:masterClrMapping xmlns:a="http://schemas.openxmlformats.org/drawingml/2006/main"/>
  </p:clrMapOvr>
</p:sld>
</file>