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a4e2c8bfceb492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560d826f7a1415e"/>
  </p:sldMasterIdLst>
  <p:sldIdLst>
    <p:sldId xmlns:r="http://schemas.openxmlformats.org/officeDocument/2006/relationships" id="256" r:id="R1ed015f25dd74c81"/>
    <p:sldId xmlns:r="http://schemas.openxmlformats.org/officeDocument/2006/relationships" id="257" r:id="R2920005124834081"/>
    <p:sldId xmlns:r="http://schemas.openxmlformats.org/officeDocument/2006/relationships" id="258" r:id="Rad354b0a72b642ee"/>
    <p:sldId xmlns:r="http://schemas.openxmlformats.org/officeDocument/2006/relationships" id="259" r:id="R0fe45b0a2de247fc"/>
    <p:sldId xmlns:r="http://schemas.openxmlformats.org/officeDocument/2006/relationships" id="260" r:id="Rff9ce57677274be6"/>
    <p:sldId xmlns:r="http://schemas.openxmlformats.org/officeDocument/2006/relationships" id="261" r:id="R3aacfa73a7ff4335"/>
    <p:sldId xmlns:r="http://schemas.openxmlformats.org/officeDocument/2006/relationships" id="262" r:id="Rdcc431275853458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560d826f7a1415e" /><Relationship Type="http://schemas.openxmlformats.org/officeDocument/2006/relationships/slide" Target="/ppt/slides/slide1.xml" Id="R1ed015f25dd74c81" /><Relationship Type="http://schemas.openxmlformats.org/officeDocument/2006/relationships/slide" Target="/ppt/slides/slide2.xml" Id="R2920005124834081" /><Relationship Type="http://schemas.openxmlformats.org/officeDocument/2006/relationships/slide" Target="/ppt/slides/slide3.xml" Id="Rad354b0a72b642ee" /><Relationship Type="http://schemas.openxmlformats.org/officeDocument/2006/relationships/slide" Target="/ppt/slides/slide4.xml" Id="R0fe45b0a2de247fc" /><Relationship Type="http://schemas.openxmlformats.org/officeDocument/2006/relationships/slide" Target="/ppt/slides/slide5.xml" Id="Rff9ce57677274be6" /><Relationship Type="http://schemas.openxmlformats.org/officeDocument/2006/relationships/slide" Target="/ppt/slides/slide6.xml" Id="R3aacfa73a7ff4335" /><Relationship Type="http://schemas.openxmlformats.org/officeDocument/2006/relationships/slide" Target="/ppt/slides/slide7.xml" Id="Rdcc431275853458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f102c3ab90c4b7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34d38be71f4d71" /><Relationship Type="http://schemas.openxmlformats.org/officeDocument/2006/relationships/theme" Target="/ppt/slideMasters/theme/theme1.xml" Id="Recd467aab47741e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d34d38be71f4d7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a9270f773646b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f7b7c6216f4de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7268006aef4f6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a7866a02f641e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9585ed2656407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c88dff739644c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e641ae62f64cc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NH BILSENTER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NH BILSENTER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NH BILSENTER AS ble etablert [år] og holder til i Åndalsnes.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NH BILSENTER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NH BILSENTER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NH BILSENTER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72 083 957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300 471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127 021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5 842 694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9 380 119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NH BILSENTER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NILS HEGGEM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NH BILSENTER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Raumavegen 69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6300 Åndalsnes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918 264 795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NH BILSENTER AS</a:t>
            </a:r>
          </a:p>
        </p:txBody>
      </p:sp>
    </p:spTree>
  </p:cSld>
  <p:clrMapOvr>
    <a:masterClrMapping xmlns:a="http://schemas.openxmlformats.org/drawingml/2006/main"/>
  </p:clrMapOvr>
</p:sld>
</file>