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46d85fa8e42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c522b43ca846d3"/>
  </p:sldMasterIdLst>
  <p:sldIdLst>
    <p:sldId xmlns:r="http://schemas.openxmlformats.org/officeDocument/2006/relationships" id="256" r:id="R0d86b1f8001248cd"/>
    <p:sldId xmlns:r="http://schemas.openxmlformats.org/officeDocument/2006/relationships" id="257" r:id="R20edbec0b5424270"/>
    <p:sldId xmlns:r="http://schemas.openxmlformats.org/officeDocument/2006/relationships" id="258" r:id="Rfb911baf0095487c"/>
    <p:sldId xmlns:r="http://schemas.openxmlformats.org/officeDocument/2006/relationships" id="259" r:id="R8830177725564f82"/>
    <p:sldId xmlns:r="http://schemas.openxmlformats.org/officeDocument/2006/relationships" id="260" r:id="R874dfd3fac584532"/>
    <p:sldId xmlns:r="http://schemas.openxmlformats.org/officeDocument/2006/relationships" id="261" r:id="Rb7601143f6a24e63"/>
    <p:sldId xmlns:r="http://schemas.openxmlformats.org/officeDocument/2006/relationships" id="262" r:id="R55c91b7a0cb449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522b43ca846d3" /><Relationship Type="http://schemas.openxmlformats.org/officeDocument/2006/relationships/slide" Target="/ppt/slides/slide1.xml" Id="R0d86b1f8001248cd" /><Relationship Type="http://schemas.openxmlformats.org/officeDocument/2006/relationships/slide" Target="/ppt/slides/slide2.xml" Id="R20edbec0b5424270" /><Relationship Type="http://schemas.openxmlformats.org/officeDocument/2006/relationships/slide" Target="/ppt/slides/slide3.xml" Id="Rfb911baf0095487c" /><Relationship Type="http://schemas.openxmlformats.org/officeDocument/2006/relationships/slide" Target="/ppt/slides/slide4.xml" Id="R8830177725564f82" /><Relationship Type="http://schemas.openxmlformats.org/officeDocument/2006/relationships/slide" Target="/ppt/slides/slide5.xml" Id="R874dfd3fac584532" /><Relationship Type="http://schemas.openxmlformats.org/officeDocument/2006/relationships/slide" Target="/ppt/slides/slide6.xml" Id="Rb7601143f6a24e63" /><Relationship Type="http://schemas.openxmlformats.org/officeDocument/2006/relationships/slide" Target="/ppt/slides/slide7.xml" Id="R55c91b7a0cb449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85c0db4dc45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00aa46a5a41c0" /><Relationship Type="http://schemas.openxmlformats.org/officeDocument/2006/relationships/theme" Target="/ppt/slideMasters/theme/theme1.xml" Id="R078c5154aad646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800aa46a5a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160e067a7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0b368d3e94d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15c4f343143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8dfed06df49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f2b42fa1f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e05a622f741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db86bb2164f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NAMO AS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485 350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NILS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Eidsbakkadn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918 267 557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NAMO AS</a:t>
            </a:r>
          </a:p>
        </p:txBody>
      </p:sp>
    </p:spTree>
  </p:cSld>
  <p:clrMapOvr>
    <a:masterClrMapping xmlns:a="http://schemas.openxmlformats.org/drawingml/2006/main"/>
  </p:clrMapOvr>
</p:sld>
</file>