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89616384d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3ed1da78c41a0"/>
  </p:sldMasterIdLst>
  <p:sldIdLst>
    <p:sldId xmlns:r="http://schemas.openxmlformats.org/officeDocument/2006/relationships" id="256" r:id="R4251dbebcd6c45b0"/>
    <p:sldId xmlns:r="http://schemas.openxmlformats.org/officeDocument/2006/relationships" id="257" r:id="Rf0322002e0ab452c"/>
    <p:sldId xmlns:r="http://schemas.openxmlformats.org/officeDocument/2006/relationships" id="258" r:id="Rb3bfdab546cf43aa"/>
    <p:sldId xmlns:r="http://schemas.openxmlformats.org/officeDocument/2006/relationships" id="259" r:id="Rbd6195b214fe445f"/>
    <p:sldId xmlns:r="http://schemas.openxmlformats.org/officeDocument/2006/relationships" id="260" r:id="R4f9e3939ab4c438e"/>
    <p:sldId xmlns:r="http://schemas.openxmlformats.org/officeDocument/2006/relationships" id="261" r:id="R1ad2f9e933444d16"/>
    <p:sldId xmlns:r="http://schemas.openxmlformats.org/officeDocument/2006/relationships" id="262" r:id="Red02b3098e4e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3ed1da78c41a0" /><Relationship Type="http://schemas.openxmlformats.org/officeDocument/2006/relationships/slide" Target="/ppt/slides/slide1.xml" Id="R4251dbebcd6c45b0" /><Relationship Type="http://schemas.openxmlformats.org/officeDocument/2006/relationships/slide" Target="/ppt/slides/slide2.xml" Id="Rf0322002e0ab452c" /><Relationship Type="http://schemas.openxmlformats.org/officeDocument/2006/relationships/slide" Target="/ppt/slides/slide3.xml" Id="Rb3bfdab546cf43aa" /><Relationship Type="http://schemas.openxmlformats.org/officeDocument/2006/relationships/slide" Target="/ppt/slides/slide4.xml" Id="Rbd6195b214fe445f" /><Relationship Type="http://schemas.openxmlformats.org/officeDocument/2006/relationships/slide" Target="/ppt/slides/slide5.xml" Id="R4f9e3939ab4c438e" /><Relationship Type="http://schemas.openxmlformats.org/officeDocument/2006/relationships/slide" Target="/ppt/slides/slide6.xml" Id="R1ad2f9e933444d16" /><Relationship Type="http://schemas.openxmlformats.org/officeDocument/2006/relationships/slide" Target="/ppt/slides/slide7.xml" Id="Red02b3098e4e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975bf333242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ea87963fa450f" /><Relationship Type="http://schemas.openxmlformats.org/officeDocument/2006/relationships/theme" Target="/ppt/slideMasters/theme/theme1.xml" Id="Ra181aef309c2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ea87963fa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4966ef214c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03886bc30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7d76f67b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167d9cbca49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163a5c39a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4f1e23cb54a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85057d3e4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ARKOBYGG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ARKOBYGG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146 358 175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666 799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36 033 412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ARKOCONSULT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918 269 533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ARKOBYGG AS</a:t>
            </a:r>
          </a:p>
        </p:txBody>
      </p:sp>
    </p:spTree>
  </p:cSld>
  <p:clrMapOvr>
    <a:masterClrMapping xmlns:a="http://schemas.openxmlformats.org/drawingml/2006/main"/>
  </p:clrMapOvr>
</p:sld>
</file>