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b04217aaf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cccff1b0d4243"/>
  </p:sldMasterIdLst>
  <p:sldIdLst>
    <p:sldId xmlns:r="http://schemas.openxmlformats.org/officeDocument/2006/relationships" id="256" r:id="Red9b264fd7f647eb"/>
    <p:sldId xmlns:r="http://schemas.openxmlformats.org/officeDocument/2006/relationships" id="257" r:id="Rfd56a2b925aa4ee3"/>
    <p:sldId xmlns:r="http://schemas.openxmlformats.org/officeDocument/2006/relationships" id="258" r:id="Rb89801dd27924423"/>
    <p:sldId xmlns:r="http://schemas.openxmlformats.org/officeDocument/2006/relationships" id="259" r:id="R72e2beaad2534c27"/>
    <p:sldId xmlns:r="http://schemas.openxmlformats.org/officeDocument/2006/relationships" id="260" r:id="R329e55d1679c4bae"/>
    <p:sldId xmlns:r="http://schemas.openxmlformats.org/officeDocument/2006/relationships" id="261" r:id="Rf65b46a574ff4076"/>
    <p:sldId xmlns:r="http://schemas.openxmlformats.org/officeDocument/2006/relationships" id="262" r:id="R0556ca4eda9c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cccff1b0d4243" /><Relationship Type="http://schemas.openxmlformats.org/officeDocument/2006/relationships/slide" Target="/ppt/slides/slide1.xml" Id="Red9b264fd7f647eb" /><Relationship Type="http://schemas.openxmlformats.org/officeDocument/2006/relationships/slide" Target="/ppt/slides/slide2.xml" Id="Rfd56a2b925aa4ee3" /><Relationship Type="http://schemas.openxmlformats.org/officeDocument/2006/relationships/slide" Target="/ppt/slides/slide3.xml" Id="Rb89801dd27924423" /><Relationship Type="http://schemas.openxmlformats.org/officeDocument/2006/relationships/slide" Target="/ppt/slides/slide4.xml" Id="R72e2beaad2534c27" /><Relationship Type="http://schemas.openxmlformats.org/officeDocument/2006/relationships/slide" Target="/ppt/slides/slide5.xml" Id="R329e55d1679c4bae" /><Relationship Type="http://schemas.openxmlformats.org/officeDocument/2006/relationships/slide" Target="/ppt/slides/slide6.xml" Id="Rf65b46a574ff4076" /><Relationship Type="http://schemas.openxmlformats.org/officeDocument/2006/relationships/slide" Target="/ppt/slides/slide7.xml" Id="R0556ca4eda9c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183062fcd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3de18cd044c4" /><Relationship Type="http://schemas.openxmlformats.org/officeDocument/2006/relationships/theme" Target="/ppt/slideMasters/theme/theme1.xml" Id="R6b7793b9b5ca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13de18cd0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ae4adeb1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cc7a4279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e130d249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791d421f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340e8da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efe11218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4274202f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ARKOCONSULT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6 047 451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ARKOCONSULT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Hamrenesvegen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918 269 665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ARKOCONSULT AS</a:t>
            </a:r>
          </a:p>
        </p:txBody>
      </p:sp>
    </p:spTree>
  </p:cSld>
  <p:clrMapOvr>
    <a:masterClrMapping xmlns:a="http://schemas.openxmlformats.org/drawingml/2006/main"/>
  </p:clrMapOvr>
</p:sld>
</file>