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5b082896d4a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7528b2a1294782"/>
  </p:sldMasterIdLst>
  <p:sldIdLst>
    <p:sldId xmlns:r="http://schemas.openxmlformats.org/officeDocument/2006/relationships" id="256" r:id="R907c82413f6f412b"/>
    <p:sldId xmlns:r="http://schemas.openxmlformats.org/officeDocument/2006/relationships" id="257" r:id="R78240ed1cef24aac"/>
    <p:sldId xmlns:r="http://schemas.openxmlformats.org/officeDocument/2006/relationships" id="258" r:id="R1eb4dff5b83c4c6c"/>
    <p:sldId xmlns:r="http://schemas.openxmlformats.org/officeDocument/2006/relationships" id="259" r:id="R65f17f695da347b6"/>
    <p:sldId xmlns:r="http://schemas.openxmlformats.org/officeDocument/2006/relationships" id="260" r:id="Ra212ac2ecb894d22"/>
    <p:sldId xmlns:r="http://schemas.openxmlformats.org/officeDocument/2006/relationships" id="261" r:id="Rcc502c7323bf4bc7"/>
    <p:sldId xmlns:r="http://schemas.openxmlformats.org/officeDocument/2006/relationships" id="262" r:id="R3f3260794ef64e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528b2a1294782" /><Relationship Type="http://schemas.openxmlformats.org/officeDocument/2006/relationships/slide" Target="/ppt/slides/slide1.xml" Id="R907c82413f6f412b" /><Relationship Type="http://schemas.openxmlformats.org/officeDocument/2006/relationships/slide" Target="/ppt/slides/slide2.xml" Id="R78240ed1cef24aac" /><Relationship Type="http://schemas.openxmlformats.org/officeDocument/2006/relationships/slide" Target="/ppt/slides/slide3.xml" Id="R1eb4dff5b83c4c6c" /><Relationship Type="http://schemas.openxmlformats.org/officeDocument/2006/relationships/slide" Target="/ppt/slides/slide4.xml" Id="R65f17f695da347b6" /><Relationship Type="http://schemas.openxmlformats.org/officeDocument/2006/relationships/slide" Target="/ppt/slides/slide5.xml" Id="Ra212ac2ecb894d22" /><Relationship Type="http://schemas.openxmlformats.org/officeDocument/2006/relationships/slide" Target="/ppt/slides/slide6.xml" Id="Rcc502c7323bf4bc7" /><Relationship Type="http://schemas.openxmlformats.org/officeDocument/2006/relationships/slide" Target="/ppt/slides/slide7.xml" Id="R3f3260794ef64e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1d299a2ec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3726b1af94249" /><Relationship Type="http://schemas.openxmlformats.org/officeDocument/2006/relationships/theme" Target="/ppt/slideMasters/theme/theme1.xml" Id="Rfb6eb5da051c4c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3726b1af942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c37b1577e46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ac9cda9a148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705c4ad1c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111fb0a18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ec9324c5b46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c9e6bd0b84b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dd1803f5b47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ATLANT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 ENTREPRENØR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65 460 663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−419 833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11 048 464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25 682 894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 GRUPPEN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BLOM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 INVESTERING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918 270 116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 ENTREPRENØR AS</a:t>
            </a:r>
          </a:p>
        </p:txBody>
      </p:sp>
    </p:spTree>
  </p:cSld>
  <p:clrMapOvr>
    <a:masterClrMapping xmlns:a="http://schemas.openxmlformats.org/drawingml/2006/main"/>
  </p:clrMapOvr>
</p:sld>
</file>