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be4e7f027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fee2c08844847"/>
  </p:sldMasterIdLst>
  <p:sldIdLst>
    <p:sldId xmlns:r="http://schemas.openxmlformats.org/officeDocument/2006/relationships" id="256" r:id="R29e039d8eb084c92"/>
    <p:sldId xmlns:r="http://schemas.openxmlformats.org/officeDocument/2006/relationships" id="257" r:id="Rab1d51a637f9409d"/>
    <p:sldId xmlns:r="http://schemas.openxmlformats.org/officeDocument/2006/relationships" id="258" r:id="Rd72bc746df9a46d3"/>
    <p:sldId xmlns:r="http://schemas.openxmlformats.org/officeDocument/2006/relationships" id="259" r:id="Rb059c1a684bb443c"/>
    <p:sldId xmlns:r="http://schemas.openxmlformats.org/officeDocument/2006/relationships" id="260" r:id="Ra54fea08234d4328"/>
    <p:sldId xmlns:r="http://schemas.openxmlformats.org/officeDocument/2006/relationships" id="261" r:id="Raffd78f5bc1e4335"/>
    <p:sldId xmlns:r="http://schemas.openxmlformats.org/officeDocument/2006/relationships" id="262" r:id="R396fc6935ddb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fee2c08844847" /><Relationship Type="http://schemas.openxmlformats.org/officeDocument/2006/relationships/slide" Target="/ppt/slides/slide1.xml" Id="R29e039d8eb084c92" /><Relationship Type="http://schemas.openxmlformats.org/officeDocument/2006/relationships/slide" Target="/ppt/slides/slide2.xml" Id="Rab1d51a637f9409d" /><Relationship Type="http://schemas.openxmlformats.org/officeDocument/2006/relationships/slide" Target="/ppt/slides/slide3.xml" Id="Rd72bc746df9a46d3" /><Relationship Type="http://schemas.openxmlformats.org/officeDocument/2006/relationships/slide" Target="/ppt/slides/slide4.xml" Id="Rb059c1a684bb443c" /><Relationship Type="http://schemas.openxmlformats.org/officeDocument/2006/relationships/slide" Target="/ppt/slides/slide5.xml" Id="Ra54fea08234d4328" /><Relationship Type="http://schemas.openxmlformats.org/officeDocument/2006/relationships/slide" Target="/ppt/slides/slide6.xml" Id="Raffd78f5bc1e4335" /><Relationship Type="http://schemas.openxmlformats.org/officeDocument/2006/relationships/slide" Target="/ppt/slides/slide7.xml" Id="R396fc6935ddb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9c885a258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fc92cd74e4d0f" /><Relationship Type="http://schemas.openxmlformats.org/officeDocument/2006/relationships/theme" Target="/ppt/slideMasters/theme/theme1.xml" Id="R27ec57b13806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ffc92cd74e4d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c3e2294f8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22b014b96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25f13d769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a7f05107441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32b9b8604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747da5f744f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afa9cce49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GILJEHOLMEN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GILJEHOLMEN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GILJEHOLMEN AS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GILJEHOLMEN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GILJEHOLMEN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GILJEHOLMEN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26 083 609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26 930 532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GILJEHOLMEN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KÅRE SEKKINGSTAD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GILJEHOLMEN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Apalvågvegen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918 270 205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GILJEHOLMEN AS</a:t>
            </a:r>
          </a:p>
        </p:txBody>
      </p:sp>
    </p:spTree>
  </p:cSld>
  <p:clrMapOvr>
    <a:masterClrMapping xmlns:a="http://schemas.openxmlformats.org/drawingml/2006/main"/>
  </p:clrMapOvr>
</p:sld>
</file>