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193d3ba7e14a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781470a00c4539"/>
  </p:sldMasterIdLst>
  <p:sldIdLst>
    <p:sldId xmlns:r="http://schemas.openxmlformats.org/officeDocument/2006/relationships" id="256" r:id="R1d6808ca9b564a86"/>
    <p:sldId xmlns:r="http://schemas.openxmlformats.org/officeDocument/2006/relationships" id="257" r:id="Ra334cda55f8d4c30"/>
    <p:sldId xmlns:r="http://schemas.openxmlformats.org/officeDocument/2006/relationships" id="258" r:id="Ra0a512366c8e4df3"/>
    <p:sldId xmlns:r="http://schemas.openxmlformats.org/officeDocument/2006/relationships" id="259" r:id="Redd4e189c8e84dd1"/>
    <p:sldId xmlns:r="http://schemas.openxmlformats.org/officeDocument/2006/relationships" id="260" r:id="R4ae2d29494cf45c5"/>
    <p:sldId xmlns:r="http://schemas.openxmlformats.org/officeDocument/2006/relationships" id="261" r:id="R83ba56101dcf44ae"/>
    <p:sldId xmlns:r="http://schemas.openxmlformats.org/officeDocument/2006/relationships" id="262" r:id="Rcb950c62b72c4f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781470a00c4539" /><Relationship Type="http://schemas.openxmlformats.org/officeDocument/2006/relationships/slide" Target="/ppt/slides/slide1.xml" Id="R1d6808ca9b564a86" /><Relationship Type="http://schemas.openxmlformats.org/officeDocument/2006/relationships/slide" Target="/ppt/slides/slide2.xml" Id="Ra334cda55f8d4c30" /><Relationship Type="http://schemas.openxmlformats.org/officeDocument/2006/relationships/slide" Target="/ppt/slides/slide3.xml" Id="Ra0a512366c8e4df3" /><Relationship Type="http://schemas.openxmlformats.org/officeDocument/2006/relationships/slide" Target="/ppt/slides/slide4.xml" Id="Redd4e189c8e84dd1" /><Relationship Type="http://schemas.openxmlformats.org/officeDocument/2006/relationships/slide" Target="/ppt/slides/slide5.xml" Id="R4ae2d29494cf45c5" /><Relationship Type="http://schemas.openxmlformats.org/officeDocument/2006/relationships/slide" Target="/ppt/slides/slide6.xml" Id="R83ba56101dcf44ae" /><Relationship Type="http://schemas.openxmlformats.org/officeDocument/2006/relationships/slide" Target="/ppt/slides/slide7.xml" Id="Rcb950c62b72c4f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1f7f1b290c43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a93fcbd6d45d1" /><Relationship Type="http://schemas.openxmlformats.org/officeDocument/2006/relationships/theme" Target="/ppt/slideMasters/theme/theme1.xml" Id="Ra7cd200428374d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2a93fcbd6d45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65d29ecd646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07e2859224b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6d86ab75842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bf444eb3447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a369b281243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af6c9aa5d4f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2946f1d5b4c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HELGELAND FRITIDSSERVICE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FRITIDSSERVICE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 FRITIDSSERVICE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FRITIDSSERVICE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FRITIDSSERVICE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FRITIDSSERVICE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2 778 563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−325 843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−326 421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−751 986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312 984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FRITIDSSERVICE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HBMU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FRITIDSSERVICE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Vestersidvegen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8656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918 270 558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FRITIDSSERVICE AS</a:t>
            </a:r>
          </a:p>
        </p:txBody>
      </p:sp>
    </p:spTree>
  </p:cSld>
  <p:clrMapOvr>
    <a:masterClrMapping xmlns:a="http://schemas.openxmlformats.org/drawingml/2006/main"/>
  </p:clrMapOvr>
</p:sld>
</file>