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46bf92921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ba9f9c5d047e3"/>
  </p:sldMasterIdLst>
  <p:sldIdLst>
    <p:sldId xmlns:r="http://schemas.openxmlformats.org/officeDocument/2006/relationships" id="256" r:id="R12671507e6db4b4d"/>
    <p:sldId xmlns:r="http://schemas.openxmlformats.org/officeDocument/2006/relationships" id="257" r:id="R2611a47770dd479d"/>
    <p:sldId xmlns:r="http://schemas.openxmlformats.org/officeDocument/2006/relationships" id="258" r:id="R9eb889a6c1cd4868"/>
    <p:sldId xmlns:r="http://schemas.openxmlformats.org/officeDocument/2006/relationships" id="259" r:id="R0e541fa24d0e4006"/>
    <p:sldId xmlns:r="http://schemas.openxmlformats.org/officeDocument/2006/relationships" id="260" r:id="R00ae55176b094c2f"/>
    <p:sldId xmlns:r="http://schemas.openxmlformats.org/officeDocument/2006/relationships" id="261" r:id="Radc50b239d7e4a00"/>
    <p:sldId xmlns:r="http://schemas.openxmlformats.org/officeDocument/2006/relationships" id="262" r:id="R7b6a57d0211b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ba9f9c5d047e3" /><Relationship Type="http://schemas.openxmlformats.org/officeDocument/2006/relationships/slide" Target="/ppt/slides/slide1.xml" Id="R12671507e6db4b4d" /><Relationship Type="http://schemas.openxmlformats.org/officeDocument/2006/relationships/slide" Target="/ppt/slides/slide2.xml" Id="R2611a47770dd479d" /><Relationship Type="http://schemas.openxmlformats.org/officeDocument/2006/relationships/slide" Target="/ppt/slides/slide3.xml" Id="R9eb889a6c1cd4868" /><Relationship Type="http://schemas.openxmlformats.org/officeDocument/2006/relationships/slide" Target="/ppt/slides/slide4.xml" Id="R0e541fa24d0e4006" /><Relationship Type="http://schemas.openxmlformats.org/officeDocument/2006/relationships/slide" Target="/ppt/slides/slide5.xml" Id="R00ae55176b094c2f" /><Relationship Type="http://schemas.openxmlformats.org/officeDocument/2006/relationships/slide" Target="/ppt/slides/slide6.xml" Id="Radc50b239d7e4a00" /><Relationship Type="http://schemas.openxmlformats.org/officeDocument/2006/relationships/slide" Target="/ppt/slides/slide7.xml" Id="R7b6a57d0211b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17b26f11e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6709317c43ac" /><Relationship Type="http://schemas.openxmlformats.org/officeDocument/2006/relationships/theme" Target="/ppt/slideMasters/theme/theme1.xml" Id="R2c29dd6424ae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26709317c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aa96d485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25bd5dcd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f20491b3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2e1ea578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a0338e7f4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1b574a91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5b4d7d15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FURULUND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MASKIN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89 463 624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15 033 467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21 909 905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109 309 711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HOLDING AS  –  95,1 %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BBFOSS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EFOSS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SAFOSS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