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d6e1e9a9249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06ca9057774ba9"/>
  </p:sldMasterIdLst>
  <p:sldIdLst>
    <p:sldId xmlns:r="http://schemas.openxmlformats.org/officeDocument/2006/relationships" id="256" r:id="R1659be70d08c4034"/>
    <p:sldId xmlns:r="http://schemas.openxmlformats.org/officeDocument/2006/relationships" id="257" r:id="Rd618e3c19cfb49b3"/>
    <p:sldId xmlns:r="http://schemas.openxmlformats.org/officeDocument/2006/relationships" id="258" r:id="R8de45a6db19e4cda"/>
    <p:sldId xmlns:r="http://schemas.openxmlformats.org/officeDocument/2006/relationships" id="259" r:id="Rbb034955c0244815"/>
    <p:sldId xmlns:r="http://schemas.openxmlformats.org/officeDocument/2006/relationships" id="260" r:id="R5ce9566f14b7427a"/>
    <p:sldId xmlns:r="http://schemas.openxmlformats.org/officeDocument/2006/relationships" id="261" r:id="R1e7f8fba10114356"/>
    <p:sldId xmlns:r="http://schemas.openxmlformats.org/officeDocument/2006/relationships" id="262" r:id="R245cc648c8db41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6ca9057774ba9" /><Relationship Type="http://schemas.openxmlformats.org/officeDocument/2006/relationships/slide" Target="/ppt/slides/slide1.xml" Id="R1659be70d08c4034" /><Relationship Type="http://schemas.openxmlformats.org/officeDocument/2006/relationships/slide" Target="/ppt/slides/slide2.xml" Id="Rd618e3c19cfb49b3" /><Relationship Type="http://schemas.openxmlformats.org/officeDocument/2006/relationships/slide" Target="/ppt/slides/slide3.xml" Id="R8de45a6db19e4cda" /><Relationship Type="http://schemas.openxmlformats.org/officeDocument/2006/relationships/slide" Target="/ppt/slides/slide4.xml" Id="Rbb034955c0244815" /><Relationship Type="http://schemas.openxmlformats.org/officeDocument/2006/relationships/slide" Target="/ppt/slides/slide5.xml" Id="R5ce9566f14b7427a" /><Relationship Type="http://schemas.openxmlformats.org/officeDocument/2006/relationships/slide" Target="/ppt/slides/slide6.xml" Id="R1e7f8fba10114356" /><Relationship Type="http://schemas.openxmlformats.org/officeDocument/2006/relationships/slide" Target="/ppt/slides/slide7.xml" Id="R245cc648c8db41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9cd1cb1274e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8061bd6f44f7d" /><Relationship Type="http://schemas.openxmlformats.org/officeDocument/2006/relationships/theme" Target="/ppt/slideMasters/theme/theme1.xml" Id="R7cc74c1448fc46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38061bd6f44f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08074acd044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efd75202d4d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2f3d8dada44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66471900744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002ecb8c54e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f50c1121448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0e7f1054045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OSAKONGEN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OSAKONGEN EIENDOM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−94 863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5 684 472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25 388 278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25 553 695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OSAKONGEN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Matre, Osen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918 272 739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OSAKONGEN EIENDOM AS</a:t>
            </a:r>
          </a:p>
        </p:txBody>
      </p:sp>
    </p:spTree>
  </p:cSld>
  <p:clrMapOvr>
    <a:masterClrMapping xmlns:a="http://schemas.openxmlformats.org/drawingml/2006/main"/>
  </p:clrMapOvr>
</p:sld>
</file>