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eccab6224f2498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64ff485f24629"/>
  </p:sldMasterIdLst>
  <p:sldIdLst>
    <p:sldId xmlns:r="http://schemas.openxmlformats.org/officeDocument/2006/relationships" id="256" r:id="R779036a4bb94482d"/>
    <p:sldId xmlns:r="http://schemas.openxmlformats.org/officeDocument/2006/relationships" id="257" r:id="R1a8d153e9acb4c5c"/>
    <p:sldId xmlns:r="http://schemas.openxmlformats.org/officeDocument/2006/relationships" id="258" r:id="Rb6c4a850685f40f1"/>
    <p:sldId xmlns:r="http://schemas.openxmlformats.org/officeDocument/2006/relationships" id="259" r:id="R1039cfae082a47e9"/>
    <p:sldId xmlns:r="http://schemas.openxmlformats.org/officeDocument/2006/relationships" id="260" r:id="R74e8e5cd65ce4497"/>
    <p:sldId xmlns:r="http://schemas.openxmlformats.org/officeDocument/2006/relationships" id="261" r:id="R2401f7ade7804be5"/>
    <p:sldId xmlns:r="http://schemas.openxmlformats.org/officeDocument/2006/relationships" id="262" r:id="R5e96fa5efae44e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64ff485f24629" /><Relationship Type="http://schemas.openxmlformats.org/officeDocument/2006/relationships/slide" Target="/ppt/slides/slide1.xml" Id="R779036a4bb94482d" /><Relationship Type="http://schemas.openxmlformats.org/officeDocument/2006/relationships/slide" Target="/ppt/slides/slide2.xml" Id="R1a8d153e9acb4c5c" /><Relationship Type="http://schemas.openxmlformats.org/officeDocument/2006/relationships/slide" Target="/ppt/slides/slide3.xml" Id="Rb6c4a850685f40f1" /><Relationship Type="http://schemas.openxmlformats.org/officeDocument/2006/relationships/slide" Target="/ppt/slides/slide4.xml" Id="R1039cfae082a47e9" /><Relationship Type="http://schemas.openxmlformats.org/officeDocument/2006/relationships/slide" Target="/ppt/slides/slide5.xml" Id="R74e8e5cd65ce4497" /><Relationship Type="http://schemas.openxmlformats.org/officeDocument/2006/relationships/slide" Target="/ppt/slides/slide6.xml" Id="R2401f7ade7804be5" /><Relationship Type="http://schemas.openxmlformats.org/officeDocument/2006/relationships/slide" Target="/ppt/slides/slide7.xml" Id="R5e96fa5efae44e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b29eedc7b94ea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91ecdeaa7a4cb2" /><Relationship Type="http://schemas.openxmlformats.org/officeDocument/2006/relationships/theme" Target="/ppt/slideMasters/theme/theme1.xml" Id="Ra0575f6c272745c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991ecdeaa7a4c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aa632e1e64474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2131ab095d48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b0b1bf43343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9e6ee878df48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9998a4288543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06f0cd61094ee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956f3ed7e844a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JEKTEVIKA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210 994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206 872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5 293 788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12 576 219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12 678 598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JEKTEVIKA HOLDING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918 272 801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JEKTEVIKA EIENDOM AS</a:t>
            </a:r>
          </a:p>
        </p:txBody>
      </p:sp>
    </p:spTree>
  </p:cSld>
  <p:clrMapOvr>
    <a:masterClrMapping xmlns:a="http://schemas.openxmlformats.org/drawingml/2006/main"/>
  </p:clrMapOvr>
</p:sld>
</file>