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467472a29248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afbbd2270941b8"/>
  </p:sldMasterIdLst>
  <p:sldIdLst>
    <p:sldId xmlns:r="http://schemas.openxmlformats.org/officeDocument/2006/relationships" id="256" r:id="Raafad37aeece4b4f"/>
    <p:sldId xmlns:r="http://schemas.openxmlformats.org/officeDocument/2006/relationships" id="257" r:id="Rd9c54725ee9a4066"/>
    <p:sldId xmlns:r="http://schemas.openxmlformats.org/officeDocument/2006/relationships" id="258" r:id="Rcfa43345c5b54c45"/>
    <p:sldId xmlns:r="http://schemas.openxmlformats.org/officeDocument/2006/relationships" id="259" r:id="Rb9d3d074fd0b4ba3"/>
    <p:sldId xmlns:r="http://schemas.openxmlformats.org/officeDocument/2006/relationships" id="260" r:id="R1c1998cbac224cea"/>
    <p:sldId xmlns:r="http://schemas.openxmlformats.org/officeDocument/2006/relationships" id="261" r:id="R352f333d1b2f4718"/>
    <p:sldId xmlns:r="http://schemas.openxmlformats.org/officeDocument/2006/relationships" id="262" r:id="Rd70f2b356ecf46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afbbd2270941b8" /><Relationship Type="http://schemas.openxmlformats.org/officeDocument/2006/relationships/slide" Target="/ppt/slides/slide1.xml" Id="Raafad37aeece4b4f" /><Relationship Type="http://schemas.openxmlformats.org/officeDocument/2006/relationships/slide" Target="/ppt/slides/slide2.xml" Id="Rd9c54725ee9a4066" /><Relationship Type="http://schemas.openxmlformats.org/officeDocument/2006/relationships/slide" Target="/ppt/slides/slide3.xml" Id="Rcfa43345c5b54c45" /><Relationship Type="http://schemas.openxmlformats.org/officeDocument/2006/relationships/slide" Target="/ppt/slides/slide4.xml" Id="Rb9d3d074fd0b4ba3" /><Relationship Type="http://schemas.openxmlformats.org/officeDocument/2006/relationships/slide" Target="/ppt/slides/slide5.xml" Id="R1c1998cbac224cea" /><Relationship Type="http://schemas.openxmlformats.org/officeDocument/2006/relationships/slide" Target="/ppt/slides/slide6.xml" Id="R352f333d1b2f4718" /><Relationship Type="http://schemas.openxmlformats.org/officeDocument/2006/relationships/slide" Target="/ppt/slides/slide7.xml" Id="Rd70f2b356ecf46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44d92ad7194d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ed63e3c734ef6" /><Relationship Type="http://schemas.openxmlformats.org/officeDocument/2006/relationships/theme" Target="/ppt/slideMasters/theme/theme1.xml" Id="R67a30e0628d940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3ed63e3c734e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c373b6d8843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82d130c8f4d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8dcbc9e4d46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c322f4d024f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712f7491044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06fc16b1849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e03f73d954f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BEHAMA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BEHAMA EIENDOM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650 191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−277 229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1 296 220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10 226 731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11 613 819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BEHAMA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Reidar Matre, Snørshaugen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918 272 860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BEHAMA EIENDOM AS</a:t>
            </a:r>
          </a:p>
        </p:txBody>
      </p:sp>
    </p:spTree>
  </p:cSld>
  <p:clrMapOvr>
    <a:masterClrMapping xmlns:a="http://schemas.openxmlformats.org/drawingml/2006/main"/>
  </p:clrMapOvr>
</p:sld>
</file>