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b057c5f43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5a6b891634449"/>
  </p:sldMasterIdLst>
  <p:sldIdLst>
    <p:sldId xmlns:r="http://schemas.openxmlformats.org/officeDocument/2006/relationships" id="256" r:id="R600f0a2ddbdc412e"/>
    <p:sldId xmlns:r="http://schemas.openxmlformats.org/officeDocument/2006/relationships" id="257" r:id="Re84d93c8c4f94186"/>
    <p:sldId xmlns:r="http://schemas.openxmlformats.org/officeDocument/2006/relationships" id="258" r:id="R11050864738a40a1"/>
    <p:sldId xmlns:r="http://schemas.openxmlformats.org/officeDocument/2006/relationships" id="259" r:id="R9d02cfe65b314d61"/>
    <p:sldId xmlns:r="http://schemas.openxmlformats.org/officeDocument/2006/relationships" id="260" r:id="R6a0ebcf9f6d54f8e"/>
    <p:sldId xmlns:r="http://schemas.openxmlformats.org/officeDocument/2006/relationships" id="261" r:id="Rbb83eb37a6de4682"/>
    <p:sldId xmlns:r="http://schemas.openxmlformats.org/officeDocument/2006/relationships" id="262" r:id="R128e08a4bfc7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5a6b891634449" /><Relationship Type="http://schemas.openxmlformats.org/officeDocument/2006/relationships/slide" Target="/ppt/slides/slide1.xml" Id="R600f0a2ddbdc412e" /><Relationship Type="http://schemas.openxmlformats.org/officeDocument/2006/relationships/slide" Target="/ppt/slides/slide2.xml" Id="Re84d93c8c4f94186" /><Relationship Type="http://schemas.openxmlformats.org/officeDocument/2006/relationships/slide" Target="/ppt/slides/slide3.xml" Id="R11050864738a40a1" /><Relationship Type="http://schemas.openxmlformats.org/officeDocument/2006/relationships/slide" Target="/ppt/slides/slide4.xml" Id="R9d02cfe65b314d61" /><Relationship Type="http://schemas.openxmlformats.org/officeDocument/2006/relationships/slide" Target="/ppt/slides/slide5.xml" Id="R6a0ebcf9f6d54f8e" /><Relationship Type="http://schemas.openxmlformats.org/officeDocument/2006/relationships/slide" Target="/ppt/slides/slide6.xml" Id="Rbb83eb37a6de4682" /><Relationship Type="http://schemas.openxmlformats.org/officeDocument/2006/relationships/slide" Target="/ppt/slides/slide7.xml" Id="R128e08a4bfc7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17727b6c7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322c71f3041f4" /><Relationship Type="http://schemas.openxmlformats.org/officeDocument/2006/relationships/theme" Target="/ppt/slideMasters/theme/theme1.xml" Id="R5ab0e765e9a9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322c71f30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e95e531a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05cf973d9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14aed93f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886d8e55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79a60b21e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196c4f40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1ed7e1e5d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SIGNE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KRISTIANSEN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13 701 196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14 785 396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SIGNE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SIGNE KRISTIANSEN AS</a:t>
            </a:r>
          </a:p>
        </p:txBody>
      </p:sp>
    </p:spTree>
  </p:cSld>
  <p:clrMapOvr>
    <a:masterClrMapping xmlns:a="http://schemas.openxmlformats.org/drawingml/2006/main"/>
  </p:clrMapOvr>
</p:sld>
</file>