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d6fc240ff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260c78e0d427f"/>
  </p:sldMasterIdLst>
  <p:sldIdLst>
    <p:sldId xmlns:r="http://schemas.openxmlformats.org/officeDocument/2006/relationships" id="256" r:id="Rc8e86fe548be4749"/>
    <p:sldId xmlns:r="http://schemas.openxmlformats.org/officeDocument/2006/relationships" id="257" r:id="R691fa73fbca341b7"/>
    <p:sldId xmlns:r="http://schemas.openxmlformats.org/officeDocument/2006/relationships" id="258" r:id="R4e3ed65949834511"/>
    <p:sldId xmlns:r="http://schemas.openxmlformats.org/officeDocument/2006/relationships" id="259" r:id="R40df63b555ba460f"/>
    <p:sldId xmlns:r="http://schemas.openxmlformats.org/officeDocument/2006/relationships" id="260" r:id="R932030091e664d78"/>
    <p:sldId xmlns:r="http://schemas.openxmlformats.org/officeDocument/2006/relationships" id="261" r:id="R64bd6eb8507f428c"/>
    <p:sldId xmlns:r="http://schemas.openxmlformats.org/officeDocument/2006/relationships" id="262" r:id="Ra2e41e803b45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260c78e0d427f" /><Relationship Type="http://schemas.openxmlformats.org/officeDocument/2006/relationships/slide" Target="/ppt/slides/slide1.xml" Id="Rc8e86fe548be4749" /><Relationship Type="http://schemas.openxmlformats.org/officeDocument/2006/relationships/slide" Target="/ppt/slides/slide2.xml" Id="R691fa73fbca341b7" /><Relationship Type="http://schemas.openxmlformats.org/officeDocument/2006/relationships/slide" Target="/ppt/slides/slide3.xml" Id="R4e3ed65949834511" /><Relationship Type="http://schemas.openxmlformats.org/officeDocument/2006/relationships/slide" Target="/ppt/slides/slide4.xml" Id="R40df63b555ba460f" /><Relationship Type="http://schemas.openxmlformats.org/officeDocument/2006/relationships/slide" Target="/ppt/slides/slide5.xml" Id="R932030091e664d78" /><Relationship Type="http://schemas.openxmlformats.org/officeDocument/2006/relationships/slide" Target="/ppt/slides/slide6.xml" Id="R64bd6eb8507f428c" /><Relationship Type="http://schemas.openxmlformats.org/officeDocument/2006/relationships/slide" Target="/ppt/slides/slide7.xml" Id="Ra2e41e803b45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cf659ed46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fbc67990b4303" /><Relationship Type="http://schemas.openxmlformats.org/officeDocument/2006/relationships/theme" Target="/ppt/slideMasters/theme/theme1.xml" Id="Rd025e1b2f2e0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fbc67990b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533452831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dc38301b5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87dea5897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900dff8fb42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56438e61c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614a27355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1d408e85d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IWA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1 261 971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16 431 430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17 052 135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918 275 843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IWA AS</a:t>
            </a:r>
          </a:p>
        </p:txBody>
      </p:sp>
    </p:spTree>
  </p:cSld>
  <p:clrMapOvr>
    <a:masterClrMapping xmlns:a="http://schemas.openxmlformats.org/drawingml/2006/main"/>
  </p:clrMapOvr>
</p:sld>
</file>