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22f2be382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ddf24a45f49e7"/>
  </p:sldMasterIdLst>
  <p:sldIdLst>
    <p:sldId xmlns:r="http://schemas.openxmlformats.org/officeDocument/2006/relationships" id="256" r:id="Rf8bd44a11e4f43a9"/>
    <p:sldId xmlns:r="http://schemas.openxmlformats.org/officeDocument/2006/relationships" id="257" r:id="R71d4b2b9a9d34899"/>
    <p:sldId xmlns:r="http://schemas.openxmlformats.org/officeDocument/2006/relationships" id="258" r:id="Ra1c6781878444a69"/>
    <p:sldId xmlns:r="http://schemas.openxmlformats.org/officeDocument/2006/relationships" id="259" r:id="R9f179355be2d4bd4"/>
    <p:sldId xmlns:r="http://schemas.openxmlformats.org/officeDocument/2006/relationships" id="260" r:id="R35caf1b876fa4090"/>
    <p:sldId xmlns:r="http://schemas.openxmlformats.org/officeDocument/2006/relationships" id="261" r:id="R8d6678c6511e4cfc"/>
    <p:sldId xmlns:r="http://schemas.openxmlformats.org/officeDocument/2006/relationships" id="262" r:id="R1a94603e9682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ddf24a45f49e7" /><Relationship Type="http://schemas.openxmlformats.org/officeDocument/2006/relationships/slide" Target="/ppt/slides/slide1.xml" Id="Rf8bd44a11e4f43a9" /><Relationship Type="http://schemas.openxmlformats.org/officeDocument/2006/relationships/slide" Target="/ppt/slides/slide2.xml" Id="R71d4b2b9a9d34899" /><Relationship Type="http://schemas.openxmlformats.org/officeDocument/2006/relationships/slide" Target="/ppt/slides/slide3.xml" Id="Ra1c6781878444a69" /><Relationship Type="http://schemas.openxmlformats.org/officeDocument/2006/relationships/slide" Target="/ppt/slides/slide4.xml" Id="R9f179355be2d4bd4" /><Relationship Type="http://schemas.openxmlformats.org/officeDocument/2006/relationships/slide" Target="/ppt/slides/slide5.xml" Id="R35caf1b876fa4090" /><Relationship Type="http://schemas.openxmlformats.org/officeDocument/2006/relationships/slide" Target="/ppt/slides/slide6.xml" Id="R8d6678c6511e4cfc" /><Relationship Type="http://schemas.openxmlformats.org/officeDocument/2006/relationships/slide" Target="/ppt/slides/slide7.xml" Id="R1a94603e9682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eed360c4f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8c8256f14e45" /><Relationship Type="http://schemas.openxmlformats.org/officeDocument/2006/relationships/theme" Target="/ppt/slideMasters/theme/theme1.xml" Id="R608d5b67436043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818c8256f1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450fe50fa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51ea9fe4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2a51bd92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15565edf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dcf6950c74a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c48bb79b645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4ac387aa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34 586 038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35 102 600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Pedersen, Østbyfaret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918 276 882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BTP HOLDING AS</a:t>
            </a:r>
          </a:p>
        </p:txBody>
      </p:sp>
    </p:spTree>
  </p:cSld>
  <p:clrMapOvr>
    <a:masterClrMapping xmlns:a="http://schemas.openxmlformats.org/drawingml/2006/main"/>
  </p:clrMapOvr>
</p:sld>
</file>