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8badd3a19a42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13cef7fb094efb"/>
  </p:sldMasterIdLst>
  <p:sldIdLst>
    <p:sldId xmlns:r="http://schemas.openxmlformats.org/officeDocument/2006/relationships" id="256" r:id="Re59ce2a33f9f44e5"/>
    <p:sldId xmlns:r="http://schemas.openxmlformats.org/officeDocument/2006/relationships" id="257" r:id="R563b69d6ed794ad9"/>
    <p:sldId xmlns:r="http://schemas.openxmlformats.org/officeDocument/2006/relationships" id="258" r:id="Rbdb384841a344801"/>
    <p:sldId xmlns:r="http://schemas.openxmlformats.org/officeDocument/2006/relationships" id="259" r:id="R44a3e26b863d4842"/>
    <p:sldId xmlns:r="http://schemas.openxmlformats.org/officeDocument/2006/relationships" id="260" r:id="Rd98e708b296b4399"/>
    <p:sldId xmlns:r="http://schemas.openxmlformats.org/officeDocument/2006/relationships" id="261" r:id="Rf6a7c18cc2704e48"/>
    <p:sldId xmlns:r="http://schemas.openxmlformats.org/officeDocument/2006/relationships" id="262" r:id="R34a0c81abb3948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3cef7fb094efb" /><Relationship Type="http://schemas.openxmlformats.org/officeDocument/2006/relationships/slide" Target="/ppt/slides/slide1.xml" Id="Re59ce2a33f9f44e5" /><Relationship Type="http://schemas.openxmlformats.org/officeDocument/2006/relationships/slide" Target="/ppt/slides/slide2.xml" Id="R563b69d6ed794ad9" /><Relationship Type="http://schemas.openxmlformats.org/officeDocument/2006/relationships/slide" Target="/ppt/slides/slide3.xml" Id="Rbdb384841a344801" /><Relationship Type="http://schemas.openxmlformats.org/officeDocument/2006/relationships/slide" Target="/ppt/slides/slide4.xml" Id="R44a3e26b863d4842" /><Relationship Type="http://schemas.openxmlformats.org/officeDocument/2006/relationships/slide" Target="/ppt/slides/slide5.xml" Id="Rd98e708b296b4399" /><Relationship Type="http://schemas.openxmlformats.org/officeDocument/2006/relationships/slide" Target="/ppt/slides/slide6.xml" Id="Rf6a7c18cc2704e48" /><Relationship Type="http://schemas.openxmlformats.org/officeDocument/2006/relationships/slide" Target="/ppt/slides/slide7.xml" Id="R34a0c81abb3948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4372b6d2341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49d9cea624c56" /><Relationship Type="http://schemas.openxmlformats.org/officeDocument/2006/relationships/theme" Target="/ppt/slideMasters/theme/theme1.xml" Id="R2e9c3ef86d9845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449d9cea624c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c9d33bb5547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85899c18246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8b61579f848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ff166772d4f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3c5f0b2d043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94fe597df4b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e9140f89942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VORTEX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VORTEX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−2 784 961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1 807 559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16 858 396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HAUGLAND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918 279 628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VORTEX AS</a:t>
            </a:r>
          </a:p>
        </p:txBody>
      </p:sp>
    </p:spTree>
  </p:cSld>
  <p:clrMapOvr>
    <a:masterClrMapping xmlns:a="http://schemas.openxmlformats.org/drawingml/2006/main"/>
  </p:clrMapOvr>
</p:sld>
</file>