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07041849d34b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5cce2e33d943ce"/>
  </p:sldMasterIdLst>
  <p:sldIdLst>
    <p:sldId xmlns:r="http://schemas.openxmlformats.org/officeDocument/2006/relationships" id="256" r:id="Rfc4eafd959b64614"/>
    <p:sldId xmlns:r="http://schemas.openxmlformats.org/officeDocument/2006/relationships" id="257" r:id="R733a4ad9df0b4c6f"/>
    <p:sldId xmlns:r="http://schemas.openxmlformats.org/officeDocument/2006/relationships" id="258" r:id="R03e21f31257b48af"/>
    <p:sldId xmlns:r="http://schemas.openxmlformats.org/officeDocument/2006/relationships" id="259" r:id="Rf02d7a88c7424fc5"/>
    <p:sldId xmlns:r="http://schemas.openxmlformats.org/officeDocument/2006/relationships" id="260" r:id="R5a6f562ceef34f90"/>
    <p:sldId xmlns:r="http://schemas.openxmlformats.org/officeDocument/2006/relationships" id="261" r:id="R20aef65a7614473d"/>
    <p:sldId xmlns:r="http://schemas.openxmlformats.org/officeDocument/2006/relationships" id="262" r:id="Ra9cc0dc9c63b4c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5cce2e33d943ce" /><Relationship Type="http://schemas.openxmlformats.org/officeDocument/2006/relationships/slide" Target="/ppt/slides/slide1.xml" Id="Rfc4eafd959b64614" /><Relationship Type="http://schemas.openxmlformats.org/officeDocument/2006/relationships/slide" Target="/ppt/slides/slide2.xml" Id="R733a4ad9df0b4c6f" /><Relationship Type="http://schemas.openxmlformats.org/officeDocument/2006/relationships/slide" Target="/ppt/slides/slide3.xml" Id="R03e21f31257b48af" /><Relationship Type="http://schemas.openxmlformats.org/officeDocument/2006/relationships/slide" Target="/ppt/slides/slide4.xml" Id="Rf02d7a88c7424fc5" /><Relationship Type="http://schemas.openxmlformats.org/officeDocument/2006/relationships/slide" Target="/ppt/slides/slide5.xml" Id="R5a6f562ceef34f90" /><Relationship Type="http://schemas.openxmlformats.org/officeDocument/2006/relationships/slide" Target="/ppt/slides/slide6.xml" Id="R20aef65a7614473d" /><Relationship Type="http://schemas.openxmlformats.org/officeDocument/2006/relationships/slide" Target="/ppt/slides/slide7.xml" Id="Ra9cc0dc9c63b4c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1ab69af3946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d9d5802b94267" /><Relationship Type="http://schemas.openxmlformats.org/officeDocument/2006/relationships/theme" Target="/ppt/slideMasters/theme/theme1.xml" Id="R18cf2f56043d42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0d9d5802b942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3eb89d46346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59fcd1b8949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ecc3df4ef41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c330fb0534a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d9727eb5e4d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ba259f52e47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230b59a4041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G JØRGENSEN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 JØRGENSEN AS ble etablert [år] og holder til i Ulefoss.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1 699 841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3 703 516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HANS GUNNERUD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3830 Ulefoss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918 279 938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