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e9777730a549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958937967c40e2"/>
  </p:sldMasterIdLst>
  <p:sldIdLst>
    <p:sldId xmlns:r="http://schemas.openxmlformats.org/officeDocument/2006/relationships" id="256" r:id="R194b6e35970c472e"/>
    <p:sldId xmlns:r="http://schemas.openxmlformats.org/officeDocument/2006/relationships" id="257" r:id="R967b4e34ac284628"/>
    <p:sldId xmlns:r="http://schemas.openxmlformats.org/officeDocument/2006/relationships" id="258" r:id="R646babd8f0664db6"/>
    <p:sldId xmlns:r="http://schemas.openxmlformats.org/officeDocument/2006/relationships" id="259" r:id="R611713a3663648d5"/>
    <p:sldId xmlns:r="http://schemas.openxmlformats.org/officeDocument/2006/relationships" id="260" r:id="R05ec1ed7dbf44b8d"/>
    <p:sldId xmlns:r="http://schemas.openxmlformats.org/officeDocument/2006/relationships" id="261" r:id="R17062b7e1c624278"/>
    <p:sldId xmlns:r="http://schemas.openxmlformats.org/officeDocument/2006/relationships" id="262" r:id="R82ada267d1814c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958937967c40e2" /><Relationship Type="http://schemas.openxmlformats.org/officeDocument/2006/relationships/slide" Target="/ppt/slides/slide1.xml" Id="R194b6e35970c472e" /><Relationship Type="http://schemas.openxmlformats.org/officeDocument/2006/relationships/slide" Target="/ppt/slides/slide2.xml" Id="R967b4e34ac284628" /><Relationship Type="http://schemas.openxmlformats.org/officeDocument/2006/relationships/slide" Target="/ppt/slides/slide3.xml" Id="R646babd8f0664db6" /><Relationship Type="http://schemas.openxmlformats.org/officeDocument/2006/relationships/slide" Target="/ppt/slides/slide4.xml" Id="R611713a3663648d5" /><Relationship Type="http://schemas.openxmlformats.org/officeDocument/2006/relationships/slide" Target="/ppt/slides/slide5.xml" Id="R05ec1ed7dbf44b8d" /><Relationship Type="http://schemas.openxmlformats.org/officeDocument/2006/relationships/slide" Target="/ppt/slides/slide6.xml" Id="R17062b7e1c624278" /><Relationship Type="http://schemas.openxmlformats.org/officeDocument/2006/relationships/slide" Target="/ppt/slides/slide7.xml" Id="R82ada267d1814c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92190b526243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0174a9485432b" /><Relationship Type="http://schemas.openxmlformats.org/officeDocument/2006/relationships/theme" Target="/ppt/slideMasters/theme/theme1.xml" Id="R85cfaf5086894c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b0174a948543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9a7d9770d45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b67d8c23f4b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bfda7b7d742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d7c24a6154c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55b63449e45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9615fa6d845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7cbf1cc5e40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MARMIDA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MARMIDA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MARMIDA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MARMIDA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MARMIDA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MARMIDA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−684 925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4 648 968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9 480 118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11 613 299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MARMIDA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HAUGLAND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HAUGLAND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MARMIDA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Michelsens gate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918 280 014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MARMIDA AS</a:t>
            </a:r>
          </a:p>
        </p:txBody>
      </p:sp>
    </p:spTree>
  </p:cSld>
  <p:clrMapOvr>
    <a:masterClrMapping xmlns:a="http://schemas.openxmlformats.org/drawingml/2006/main"/>
  </p:clrMapOvr>
</p:sld>
</file>