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75ddd83f6342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d5bcca1cd44efb"/>
  </p:sldMasterIdLst>
  <p:sldIdLst>
    <p:sldId xmlns:r="http://schemas.openxmlformats.org/officeDocument/2006/relationships" id="256" r:id="R7d3521b52f1440cd"/>
    <p:sldId xmlns:r="http://schemas.openxmlformats.org/officeDocument/2006/relationships" id="257" r:id="R0b8a148757c4436e"/>
    <p:sldId xmlns:r="http://schemas.openxmlformats.org/officeDocument/2006/relationships" id="258" r:id="R0ec45d2ac483435d"/>
    <p:sldId xmlns:r="http://schemas.openxmlformats.org/officeDocument/2006/relationships" id="259" r:id="Rd801c340c8904541"/>
    <p:sldId xmlns:r="http://schemas.openxmlformats.org/officeDocument/2006/relationships" id="260" r:id="R3caaaf048e5a48ca"/>
    <p:sldId xmlns:r="http://schemas.openxmlformats.org/officeDocument/2006/relationships" id="261" r:id="R0a07de23d8dc4d8c"/>
    <p:sldId xmlns:r="http://schemas.openxmlformats.org/officeDocument/2006/relationships" id="262" r:id="Rf4df4a1327c844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d5bcca1cd44efb" /><Relationship Type="http://schemas.openxmlformats.org/officeDocument/2006/relationships/slide" Target="/ppt/slides/slide1.xml" Id="R7d3521b52f1440cd" /><Relationship Type="http://schemas.openxmlformats.org/officeDocument/2006/relationships/slide" Target="/ppt/slides/slide2.xml" Id="R0b8a148757c4436e" /><Relationship Type="http://schemas.openxmlformats.org/officeDocument/2006/relationships/slide" Target="/ppt/slides/slide3.xml" Id="R0ec45d2ac483435d" /><Relationship Type="http://schemas.openxmlformats.org/officeDocument/2006/relationships/slide" Target="/ppt/slides/slide4.xml" Id="Rd801c340c8904541" /><Relationship Type="http://schemas.openxmlformats.org/officeDocument/2006/relationships/slide" Target="/ppt/slides/slide5.xml" Id="R3caaaf048e5a48ca" /><Relationship Type="http://schemas.openxmlformats.org/officeDocument/2006/relationships/slide" Target="/ppt/slides/slide6.xml" Id="R0a07de23d8dc4d8c" /><Relationship Type="http://schemas.openxmlformats.org/officeDocument/2006/relationships/slide" Target="/ppt/slides/slide7.xml" Id="Rf4df4a1327c844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6e20e98d4c4e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578a16fe245c9" /><Relationship Type="http://schemas.openxmlformats.org/officeDocument/2006/relationships/theme" Target="/ppt/slideMasters/theme/theme1.xml" Id="R96a1e8a108e345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e578a16fe245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35df68d2340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575b475d546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9c081d9f947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02bde9a9a4a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de79e82fe44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5fd8e86c840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0ca53bb7843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T-RØR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T-RØR AS ble etablert [år] og holder til i Skogn.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29 793 804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−2 976 158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−2 798 082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−2 448 974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7 601 218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EKKER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LØVLI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E6 1321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7620 Skogn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918 281 460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T-RØR AS</a:t>
            </a:r>
          </a:p>
        </p:txBody>
      </p:sp>
    </p:spTree>
  </p:cSld>
  <p:clrMapOvr>
    <a:masterClrMapping xmlns:a="http://schemas.openxmlformats.org/drawingml/2006/main"/>
  </p:clrMapOvr>
</p:sld>
</file>