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131b86f52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9137bcd1d4242"/>
  </p:sldMasterIdLst>
  <p:sldIdLst>
    <p:sldId xmlns:r="http://schemas.openxmlformats.org/officeDocument/2006/relationships" id="256" r:id="R67cde23a0de8438b"/>
    <p:sldId xmlns:r="http://schemas.openxmlformats.org/officeDocument/2006/relationships" id="257" r:id="Rbe4a0d169dcb4ea7"/>
    <p:sldId xmlns:r="http://schemas.openxmlformats.org/officeDocument/2006/relationships" id="258" r:id="Rbbee405adeae4bb2"/>
    <p:sldId xmlns:r="http://schemas.openxmlformats.org/officeDocument/2006/relationships" id="259" r:id="R7da6ae8ef7c64108"/>
    <p:sldId xmlns:r="http://schemas.openxmlformats.org/officeDocument/2006/relationships" id="260" r:id="R5cf6b6e6894d40d5"/>
    <p:sldId xmlns:r="http://schemas.openxmlformats.org/officeDocument/2006/relationships" id="261" r:id="R3b5e7b94cb7642a8"/>
    <p:sldId xmlns:r="http://schemas.openxmlformats.org/officeDocument/2006/relationships" id="262" r:id="R058e6d23fba1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9137bcd1d4242" /><Relationship Type="http://schemas.openxmlformats.org/officeDocument/2006/relationships/slide" Target="/ppt/slides/slide1.xml" Id="R67cde23a0de8438b" /><Relationship Type="http://schemas.openxmlformats.org/officeDocument/2006/relationships/slide" Target="/ppt/slides/slide2.xml" Id="Rbe4a0d169dcb4ea7" /><Relationship Type="http://schemas.openxmlformats.org/officeDocument/2006/relationships/slide" Target="/ppt/slides/slide3.xml" Id="Rbbee405adeae4bb2" /><Relationship Type="http://schemas.openxmlformats.org/officeDocument/2006/relationships/slide" Target="/ppt/slides/slide4.xml" Id="R7da6ae8ef7c64108" /><Relationship Type="http://schemas.openxmlformats.org/officeDocument/2006/relationships/slide" Target="/ppt/slides/slide5.xml" Id="R5cf6b6e6894d40d5" /><Relationship Type="http://schemas.openxmlformats.org/officeDocument/2006/relationships/slide" Target="/ppt/slides/slide6.xml" Id="R3b5e7b94cb7642a8" /><Relationship Type="http://schemas.openxmlformats.org/officeDocument/2006/relationships/slide" Target="/ppt/slides/slide7.xml" Id="R058e6d23fba1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cef594e2d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600415774a56" /><Relationship Type="http://schemas.openxmlformats.org/officeDocument/2006/relationships/theme" Target="/ppt/slideMasters/theme/theme1.xml" Id="Rfcbf3a253839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160041577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473b91a8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5504b179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098da8a2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da4909c9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00e040f7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99afa01cb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334624f3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E.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E.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249 332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9 132 970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11 888 370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Ness' veg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918 282 637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E. HOLDING AS</a:t>
            </a:r>
          </a:p>
        </p:txBody>
      </p:sp>
    </p:spTree>
  </p:cSld>
  <p:clrMapOvr>
    <a:masterClrMapping xmlns:a="http://schemas.openxmlformats.org/drawingml/2006/main"/>
  </p:clrMapOvr>
</p:sld>
</file>