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b3407de8ca41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85f80cf8f84630"/>
  </p:sldMasterIdLst>
  <p:sldIdLst>
    <p:sldId xmlns:r="http://schemas.openxmlformats.org/officeDocument/2006/relationships" id="256" r:id="R4d0970b117f5435e"/>
    <p:sldId xmlns:r="http://schemas.openxmlformats.org/officeDocument/2006/relationships" id="257" r:id="R89295efd7fe14552"/>
    <p:sldId xmlns:r="http://schemas.openxmlformats.org/officeDocument/2006/relationships" id="258" r:id="R46e9902f6c1e4cb2"/>
    <p:sldId xmlns:r="http://schemas.openxmlformats.org/officeDocument/2006/relationships" id="259" r:id="R3c64b6f9198a4835"/>
    <p:sldId xmlns:r="http://schemas.openxmlformats.org/officeDocument/2006/relationships" id="260" r:id="Rbc9577772bc34d32"/>
    <p:sldId xmlns:r="http://schemas.openxmlformats.org/officeDocument/2006/relationships" id="261" r:id="Re87ee877d9f74f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85f80cf8f84630" /><Relationship Type="http://schemas.openxmlformats.org/officeDocument/2006/relationships/slide" Target="/ppt/slides/slide1.xml" Id="R4d0970b117f5435e" /><Relationship Type="http://schemas.openxmlformats.org/officeDocument/2006/relationships/slide" Target="/ppt/slides/slide2.xml" Id="R89295efd7fe14552" /><Relationship Type="http://schemas.openxmlformats.org/officeDocument/2006/relationships/slide" Target="/ppt/slides/slide3.xml" Id="R46e9902f6c1e4cb2" /><Relationship Type="http://schemas.openxmlformats.org/officeDocument/2006/relationships/slide" Target="/ppt/slides/slide4.xml" Id="R3c64b6f9198a4835" /><Relationship Type="http://schemas.openxmlformats.org/officeDocument/2006/relationships/slide" Target="/ppt/slides/slide5.xml" Id="Rbc9577772bc34d32" /><Relationship Type="http://schemas.openxmlformats.org/officeDocument/2006/relationships/slide" Target="/ppt/slides/slide6.xml" Id="Re87ee877d9f74f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7b7cf400544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76dfe51cf423c" /><Relationship Type="http://schemas.openxmlformats.org/officeDocument/2006/relationships/theme" Target="/ppt/slideMasters/theme/theme1.xml" Id="Rc99021fd35be4d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f76dfe51cf42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39d954d6d43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6e48e4d9841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797017c1a44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4bc570c9a44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0187954214b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86c6c1d9542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THORGÅRD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THORGÅRD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THORGÅRD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THORGÅRD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THORGÅRD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THORGÅRD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Fritz Aabakkens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918 282 947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THORGÅRD HOLDING AS</a:t>
            </a:r>
          </a:p>
        </p:txBody>
      </p:sp>
    </p:spTree>
  </p:cSld>
  <p:clrMapOvr>
    <a:masterClrMapping xmlns:a="http://schemas.openxmlformats.org/drawingml/2006/main"/>
  </p:clrMapOvr>
</p:sld>
</file>