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e0ad6865094b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5e5e6d1df94812"/>
  </p:sldMasterIdLst>
  <p:sldIdLst>
    <p:sldId xmlns:r="http://schemas.openxmlformats.org/officeDocument/2006/relationships" id="256" r:id="Rcf4516e5cf5a4eda"/>
    <p:sldId xmlns:r="http://schemas.openxmlformats.org/officeDocument/2006/relationships" id="257" r:id="Rf12855057e2b42a2"/>
    <p:sldId xmlns:r="http://schemas.openxmlformats.org/officeDocument/2006/relationships" id="258" r:id="R42bf8add9c6540d2"/>
    <p:sldId xmlns:r="http://schemas.openxmlformats.org/officeDocument/2006/relationships" id="259" r:id="Re119baab893a467b"/>
    <p:sldId xmlns:r="http://schemas.openxmlformats.org/officeDocument/2006/relationships" id="260" r:id="R75ccac90c8674b03"/>
    <p:sldId xmlns:r="http://schemas.openxmlformats.org/officeDocument/2006/relationships" id="261" r:id="Rc9ebf124bb374efa"/>
    <p:sldId xmlns:r="http://schemas.openxmlformats.org/officeDocument/2006/relationships" id="262" r:id="R75721d8c28d24d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e5e6d1df94812" /><Relationship Type="http://schemas.openxmlformats.org/officeDocument/2006/relationships/slide" Target="/ppt/slides/slide1.xml" Id="Rcf4516e5cf5a4eda" /><Relationship Type="http://schemas.openxmlformats.org/officeDocument/2006/relationships/slide" Target="/ppt/slides/slide2.xml" Id="Rf12855057e2b42a2" /><Relationship Type="http://schemas.openxmlformats.org/officeDocument/2006/relationships/slide" Target="/ppt/slides/slide3.xml" Id="R42bf8add9c6540d2" /><Relationship Type="http://schemas.openxmlformats.org/officeDocument/2006/relationships/slide" Target="/ppt/slides/slide4.xml" Id="Re119baab893a467b" /><Relationship Type="http://schemas.openxmlformats.org/officeDocument/2006/relationships/slide" Target="/ppt/slides/slide5.xml" Id="R75ccac90c8674b03" /><Relationship Type="http://schemas.openxmlformats.org/officeDocument/2006/relationships/slide" Target="/ppt/slides/slide6.xml" Id="Rc9ebf124bb374efa" /><Relationship Type="http://schemas.openxmlformats.org/officeDocument/2006/relationships/slide" Target="/ppt/slides/slide7.xml" Id="R75721d8c28d24d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2af975c4748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664db354e4b20" /><Relationship Type="http://schemas.openxmlformats.org/officeDocument/2006/relationships/theme" Target="/ppt/slideMasters/theme/theme1.xml" Id="R987f29b96cb944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0664db354e4b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c8794f82c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dcb19fb7e47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3ed88099143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3b6ebbf67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35f38cb2b4c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3fcb1050b40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63ad0ecb4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THORGÅRD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THORGÅRD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THORGÅRD HOLDING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THORGÅRD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THORGÅRD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THORGÅRD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3 405 765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5 380 263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THORGÅRD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THORGÅRD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THORGÅRD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 Aabakkens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918 282 947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THORGÅRD HOLDING AS</a:t>
            </a:r>
          </a:p>
        </p:txBody>
      </p:sp>
    </p:spTree>
  </p:cSld>
  <p:clrMapOvr>
    <a:masterClrMapping xmlns:a="http://schemas.openxmlformats.org/drawingml/2006/main"/>
  </p:clrMapOvr>
</p:sld>
</file>