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562d46a7d043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a9c89e18444741"/>
  </p:sldMasterIdLst>
  <p:sldIdLst>
    <p:sldId xmlns:r="http://schemas.openxmlformats.org/officeDocument/2006/relationships" id="256" r:id="Rad1fa30feaba41c8"/>
    <p:sldId xmlns:r="http://schemas.openxmlformats.org/officeDocument/2006/relationships" id="257" r:id="R1b65b05625dd481c"/>
    <p:sldId xmlns:r="http://schemas.openxmlformats.org/officeDocument/2006/relationships" id="258" r:id="R1922d0993f8140f4"/>
    <p:sldId xmlns:r="http://schemas.openxmlformats.org/officeDocument/2006/relationships" id="259" r:id="R5b9f1e80e2604862"/>
    <p:sldId xmlns:r="http://schemas.openxmlformats.org/officeDocument/2006/relationships" id="260" r:id="R816734a9131c4f96"/>
    <p:sldId xmlns:r="http://schemas.openxmlformats.org/officeDocument/2006/relationships" id="261" r:id="Rfcc8d9e7962144ea"/>
    <p:sldId xmlns:r="http://schemas.openxmlformats.org/officeDocument/2006/relationships" id="262" r:id="Rd69b43e6cd6549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9c89e18444741" /><Relationship Type="http://schemas.openxmlformats.org/officeDocument/2006/relationships/slide" Target="/ppt/slides/slide1.xml" Id="Rad1fa30feaba41c8" /><Relationship Type="http://schemas.openxmlformats.org/officeDocument/2006/relationships/slide" Target="/ppt/slides/slide2.xml" Id="R1b65b05625dd481c" /><Relationship Type="http://schemas.openxmlformats.org/officeDocument/2006/relationships/slide" Target="/ppt/slides/slide3.xml" Id="R1922d0993f8140f4" /><Relationship Type="http://schemas.openxmlformats.org/officeDocument/2006/relationships/slide" Target="/ppt/slides/slide4.xml" Id="R5b9f1e80e2604862" /><Relationship Type="http://schemas.openxmlformats.org/officeDocument/2006/relationships/slide" Target="/ppt/slides/slide5.xml" Id="R816734a9131c4f96" /><Relationship Type="http://schemas.openxmlformats.org/officeDocument/2006/relationships/slide" Target="/ppt/slides/slide6.xml" Id="Rfcc8d9e7962144ea" /><Relationship Type="http://schemas.openxmlformats.org/officeDocument/2006/relationships/slide" Target="/ppt/slides/slide7.xml" Id="Rd69b43e6cd6549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f75b4ceaf47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aa07b31f9462a" /><Relationship Type="http://schemas.openxmlformats.org/officeDocument/2006/relationships/theme" Target="/ppt/slideMasters/theme/theme1.xml" Id="Ra44d8148eb2246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8aa07b31f946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ff3dd7a5e49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ff92da3f54d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88404c2584b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0302eabaf43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9d7e5b2da45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9b3ba454147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76cf5c32843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SJUR ARVID TOPPE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SJUR ARVID TOPPE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 ARVID TOPPE INVEST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SJUR ARVID TOPPE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SJUR ARVID TOPPE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SJUR ARVID TOPPE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593 340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649 600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SJUR ARVID TOPPE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TOPPE ARVID SJUR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SJUR ARVID TOPPE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918 283 277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SJUR ARVID TOPPE INVEST AS</a:t>
            </a:r>
          </a:p>
        </p:txBody>
      </p:sp>
    </p:spTree>
  </p:cSld>
  <p:clrMapOvr>
    <a:masterClrMapping xmlns:a="http://schemas.openxmlformats.org/drawingml/2006/main"/>
  </p:clrMapOvr>
</p:sld>
</file>