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42d890097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651c4d58a428a"/>
  </p:sldMasterIdLst>
  <p:sldIdLst>
    <p:sldId xmlns:r="http://schemas.openxmlformats.org/officeDocument/2006/relationships" id="256" r:id="R40b8c2843da444ce"/>
    <p:sldId xmlns:r="http://schemas.openxmlformats.org/officeDocument/2006/relationships" id="257" r:id="R468874815e3e4216"/>
    <p:sldId xmlns:r="http://schemas.openxmlformats.org/officeDocument/2006/relationships" id="258" r:id="R753f0999b5cc4d00"/>
    <p:sldId xmlns:r="http://schemas.openxmlformats.org/officeDocument/2006/relationships" id="259" r:id="Re447c658ab1949d9"/>
    <p:sldId xmlns:r="http://schemas.openxmlformats.org/officeDocument/2006/relationships" id="260" r:id="R3deb9316ef444c50"/>
    <p:sldId xmlns:r="http://schemas.openxmlformats.org/officeDocument/2006/relationships" id="261" r:id="R7e87097070d14bf4"/>
    <p:sldId xmlns:r="http://schemas.openxmlformats.org/officeDocument/2006/relationships" id="262" r:id="Rbfed9713ea6e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651c4d58a428a" /><Relationship Type="http://schemas.openxmlformats.org/officeDocument/2006/relationships/slide" Target="/ppt/slides/slide1.xml" Id="R40b8c2843da444ce" /><Relationship Type="http://schemas.openxmlformats.org/officeDocument/2006/relationships/slide" Target="/ppt/slides/slide2.xml" Id="R468874815e3e4216" /><Relationship Type="http://schemas.openxmlformats.org/officeDocument/2006/relationships/slide" Target="/ppt/slides/slide3.xml" Id="R753f0999b5cc4d00" /><Relationship Type="http://schemas.openxmlformats.org/officeDocument/2006/relationships/slide" Target="/ppt/slides/slide4.xml" Id="Re447c658ab1949d9" /><Relationship Type="http://schemas.openxmlformats.org/officeDocument/2006/relationships/slide" Target="/ppt/slides/slide5.xml" Id="R3deb9316ef444c50" /><Relationship Type="http://schemas.openxmlformats.org/officeDocument/2006/relationships/slide" Target="/ppt/slides/slide6.xml" Id="R7e87097070d14bf4" /><Relationship Type="http://schemas.openxmlformats.org/officeDocument/2006/relationships/slide" Target="/ppt/slides/slide7.xml" Id="Rbfed9713ea6e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84691146a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360f1749c4048" /><Relationship Type="http://schemas.openxmlformats.org/officeDocument/2006/relationships/theme" Target="/ppt/slideMasters/theme/theme1.xml" Id="Rddc1fd97d7ca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360f1749c40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4fcb5fd5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aafb726f4f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f27957170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56cad5954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0073121f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7ec27b7b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24ebe319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BYGGIA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38 024 524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−15 348 044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−16 790 202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−10 103 779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36 353 386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CONSEPT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Bruseveien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918 287 833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BYGGIA AS</a:t>
            </a:r>
          </a:p>
        </p:txBody>
      </p:sp>
    </p:spTree>
  </p:cSld>
  <p:clrMapOvr>
    <a:masterClrMapping xmlns:a="http://schemas.openxmlformats.org/drawingml/2006/main"/>
  </p:clrMapOvr>
</p:sld>
</file>