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e690245f7249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1b2f25195f4b2e"/>
  </p:sldMasterIdLst>
  <p:sldIdLst>
    <p:sldId xmlns:r="http://schemas.openxmlformats.org/officeDocument/2006/relationships" id="256" r:id="R0aaa963cce3645d7"/>
    <p:sldId xmlns:r="http://schemas.openxmlformats.org/officeDocument/2006/relationships" id="257" r:id="R10f34fac9f714366"/>
    <p:sldId xmlns:r="http://schemas.openxmlformats.org/officeDocument/2006/relationships" id="258" r:id="R017e0f24b8574044"/>
    <p:sldId xmlns:r="http://schemas.openxmlformats.org/officeDocument/2006/relationships" id="259" r:id="Rcc8613b563cd4071"/>
    <p:sldId xmlns:r="http://schemas.openxmlformats.org/officeDocument/2006/relationships" id="260" r:id="R6ee7c52bf7874c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b2f25195f4b2e" /><Relationship Type="http://schemas.openxmlformats.org/officeDocument/2006/relationships/slide" Target="/ppt/slides/slide1.xml" Id="R0aaa963cce3645d7" /><Relationship Type="http://schemas.openxmlformats.org/officeDocument/2006/relationships/slide" Target="/ppt/slides/slide2.xml" Id="R10f34fac9f714366" /><Relationship Type="http://schemas.openxmlformats.org/officeDocument/2006/relationships/slide" Target="/ppt/slides/slide3.xml" Id="R017e0f24b8574044" /><Relationship Type="http://schemas.openxmlformats.org/officeDocument/2006/relationships/slide" Target="/ppt/slides/slide4.xml" Id="Rcc8613b563cd4071" /><Relationship Type="http://schemas.openxmlformats.org/officeDocument/2006/relationships/slide" Target="/ppt/slides/slide5.xml" Id="R6ee7c52bf7874c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7c9a40c70044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146991f4747be" /><Relationship Type="http://schemas.openxmlformats.org/officeDocument/2006/relationships/theme" Target="/ppt/slideMasters/theme/theme1.xml" Id="R0fa7d706d4b748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4146991f4747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f72d1501b42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7367ad2d540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1fdc23a7c4e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0c463b8f243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1b5a1e8b944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BLOHME TECHNOLOGIES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BLOHME TECHNOLOGIES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BLOHME TECHNOLOGIES ble etablert [år] og holder til i Eydehavn.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BLOHME TECHNOLOGIES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BLOHME TECHNOLOGIES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BLOHME TECHNOLOGIES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Skogliveien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4810 Eydehavn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918 289 313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BLOHME TECHNOLOGIES</a:t>
            </a:r>
          </a:p>
        </p:txBody>
      </p:sp>
    </p:spTree>
  </p:cSld>
  <p:clrMapOvr>
    <a:masterClrMapping xmlns:a="http://schemas.openxmlformats.org/drawingml/2006/main"/>
  </p:clrMapOvr>
</p:sld>
</file>